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76" r:id="rId3"/>
    <p:sldId id="259" r:id="rId4"/>
    <p:sldId id="260" r:id="rId5"/>
    <p:sldId id="273" r:id="rId6"/>
    <p:sldId id="264" r:id="rId7"/>
    <p:sldId id="265" r:id="rId8"/>
    <p:sldId id="274" r:id="rId9"/>
    <p:sldId id="268"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C076"/>
    <a:srgbClr val="46B1E1"/>
    <a:srgbClr val="57C371"/>
    <a:srgbClr val="68B274"/>
    <a:srgbClr val="62AA73"/>
    <a:srgbClr val="0E1330"/>
    <a:srgbClr val="2A86DA"/>
    <a:srgbClr val="3AA8CA"/>
    <a:srgbClr val="69BCD6"/>
    <a:srgbClr val="66B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86562" autoAdjust="0"/>
  </p:normalViewPr>
  <p:slideViewPr>
    <p:cSldViewPr snapToGrid="0">
      <p:cViewPr varScale="1">
        <p:scale>
          <a:sx n="96" d="100"/>
          <a:sy n="96" d="100"/>
        </p:scale>
        <p:origin x="1002"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A79D6-D3A4-4C6E-8420-1ED0581389FF}"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E04EDB-77B2-44BA-8684-1C42B82EECAC}" type="slidenum">
              <a:rPr lang="en-US" smtClean="0"/>
              <a:t>‹#›</a:t>
            </a:fld>
            <a:endParaRPr lang="en-US"/>
          </a:p>
        </p:txBody>
      </p:sp>
    </p:spTree>
    <p:extLst>
      <p:ext uri="{BB962C8B-B14F-4D97-AF65-F5344CB8AC3E}">
        <p14:creationId xmlns:p14="http://schemas.microsoft.com/office/powerpoint/2010/main" val="321910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notification and shutdown system for water pumps using Internet of Things (IoT) technology.</a:t>
            </a:r>
          </a:p>
        </p:txBody>
      </p:sp>
      <p:sp>
        <p:nvSpPr>
          <p:cNvPr id="4" name="Slide Number Placeholder 3"/>
          <p:cNvSpPr>
            <a:spLocks noGrp="1"/>
          </p:cNvSpPr>
          <p:nvPr>
            <p:ph type="sldNum" sz="quarter" idx="5"/>
          </p:nvPr>
        </p:nvSpPr>
        <p:spPr/>
        <p:txBody>
          <a:bodyPr/>
          <a:lstStyle/>
          <a:p>
            <a:fld id="{D2E04EDB-77B2-44BA-8684-1C42B82EECAC}" type="slidenum">
              <a:rPr lang="en-US" smtClean="0"/>
              <a:t>1</a:t>
            </a:fld>
            <a:endParaRPr lang="en-US" dirty="0"/>
          </a:p>
        </p:txBody>
      </p:sp>
    </p:spTree>
    <p:extLst>
      <p:ext uri="{BB962C8B-B14F-4D97-AF65-F5344CB8AC3E}">
        <p14:creationId xmlns:p14="http://schemas.microsoft.com/office/powerpoint/2010/main" val="3138196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63866-4AA6-58FB-68F0-F002E568D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9C47A5-8B60-F6E6-0713-37095A960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5153CE-E2AB-DB4A-EAC6-48941448FF02}"/>
              </a:ext>
            </a:extLst>
          </p:cNvPr>
          <p:cNvSpPr>
            <a:spLocks noGrp="1"/>
          </p:cNvSpPr>
          <p:nvPr>
            <p:ph type="body" idx="1"/>
          </p:nvPr>
        </p:nvSpPr>
        <p:spPr/>
        <p:txBody>
          <a:bodyPr/>
          <a:lstStyle/>
          <a:p>
            <a:r>
              <a:rPr lang="en-US" dirty="0"/>
              <a:t>Kono </a:t>
            </a:r>
            <a:r>
              <a:rPr lang="en-US" dirty="0" err="1"/>
              <a:t>happyō</a:t>
            </a:r>
            <a:r>
              <a:rPr lang="en-US" dirty="0"/>
              <a:t> </a:t>
            </a:r>
            <a:r>
              <a:rPr lang="en-US" dirty="0" err="1"/>
              <a:t>wa</a:t>
            </a:r>
            <a:r>
              <a:rPr lang="en-US" dirty="0"/>
              <a:t> kore de </a:t>
            </a:r>
            <a:r>
              <a:rPr lang="en-US" dirty="0" err="1"/>
              <a:t>owarimasu</a:t>
            </a:r>
            <a:r>
              <a:rPr lang="en-US" dirty="0"/>
              <a:t>. Go-</a:t>
            </a:r>
            <a:r>
              <a:rPr lang="en-US" dirty="0" err="1"/>
              <a:t>seichō</a:t>
            </a:r>
            <a:r>
              <a:rPr lang="en-US" dirty="0"/>
              <a:t> </a:t>
            </a:r>
            <a:r>
              <a:rPr lang="en-US" dirty="0" err="1"/>
              <a:t>arigatou</a:t>
            </a:r>
            <a:r>
              <a:rPr lang="en-US" dirty="0"/>
              <a:t> </a:t>
            </a:r>
            <a:r>
              <a:rPr lang="en-US" dirty="0" err="1"/>
              <a:t>gozaimashita</a:t>
            </a:r>
            <a:r>
              <a:rPr lang="en-US" dirty="0"/>
              <a:t>.</a:t>
            </a:r>
          </a:p>
        </p:txBody>
      </p:sp>
      <p:sp>
        <p:nvSpPr>
          <p:cNvPr id="4" name="Slide Number Placeholder 3">
            <a:extLst>
              <a:ext uri="{FF2B5EF4-FFF2-40B4-BE49-F238E27FC236}">
                <a16:creationId xmlns:a16="http://schemas.microsoft.com/office/drawing/2014/main" id="{210D3F80-4D94-5CD2-F5AA-69728DAD0582}"/>
              </a:ext>
            </a:extLst>
          </p:cNvPr>
          <p:cNvSpPr>
            <a:spLocks noGrp="1"/>
          </p:cNvSpPr>
          <p:nvPr>
            <p:ph type="sldNum" sz="quarter" idx="5"/>
          </p:nvPr>
        </p:nvSpPr>
        <p:spPr/>
        <p:txBody>
          <a:bodyPr/>
          <a:lstStyle/>
          <a:p>
            <a:fld id="{D2E04EDB-77B2-44BA-8684-1C42B82EECAC}" type="slidenum">
              <a:rPr lang="en-US" smtClean="0"/>
              <a:t>10</a:t>
            </a:fld>
            <a:endParaRPr lang="en-US"/>
          </a:p>
        </p:txBody>
      </p:sp>
    </p:spTree>
    <p:extLst>
      <p:ext uri="{BB962C8B-B14F-4D97-AF65-F5344CB8AC3E}">
        <p14:creationId xmlns:p14="http://schemas.microsoft.com/office/powerpoint/2010/main" val="1054898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2EEE2-FFEC-D2A8-9E0B-B5E6E3464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5861C-4E1D-1472-8E5F-75FCE76A2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90345B-6B63-F6E3-5B4D-514DF86B2199}"/>
              </a:ext>
            </a:extLst>
          </p:cNvPr>
          <p:cNvSpPr>
            <a:spLocks noGrp="1"/>
          </p:cNvSpPr>
          <p:nvPr>
            <p:ph type="body" idx="1"/>
          </p:nvPr>
        </p:nvSpPr>
        <p:spPr/>
        <p:txBody>
          <a:bodyPr/>
          <a:lstStyle/>
          <a:p>
            <a:r>
              <a:rPr lang="en-US" b="0" i="0" dirty="0" err="1">
                <a:solidFill>
                  <a:srgbClr val="E8EAED"/>
                </a:solidFill>
                <a:effectLst/>
                <a:latin typeface="Roboto" panose="02000000000000000000" pitchFamily="2" charset="0"/>
              </a:rPr>
              <a:t>Konnichiwa</a:t>
            </a:r>
            <a:r>
              <a:rPr lang="en-US" b="0" i="0" dirty="0">
                <a:solidFill>
                  <a:srgbClr val="E8EAED"/>
                </a:solidFill>
                <a:effectLst/>
                <a:latin typeface="Roboto" panose="02000000000000000000" pitchFamily="2" charset="0"/>
              </a:rPr>
              <a:t>, Nihon kara </a:t>
            </a:r>
            <a:r>
              <a:rPr lang="en-US" b="0" i="0" dirty="0" err="1">
                <a:solidFill>
                  <a:srgbClr val="E8EAED"/>
                </a:solidFill>
                <a:effectLst/>
                <a:latin typeface="Roboto" panose="02000000000000000000" pitchFamily="2" charset="0"/>
              </a:rPr>
              <a:t>kita</a:t>
            </a:r>
            <a:r>
              <a:rPr lang="en-US" b="0" i="0" dirty="0">
                <a:solidFill>
                  <a:srgbClr val="E8EAED"/>
                </a:solidFill>
                <a:effectLst/>
                <a:latin typeface="Roboto" panose="02000000000000000000" pitchFamily="2" charset="0"/>
              </a:rPr>
              <a:t> </a:t>
            </a:r>
            <a:r>
              <a:rPr lang="en-US" b="0" i="0" dirty="0" err="1">
                <a:solidFill>
                  <a:srgbClr val="E8EAED"/>
                </a:solidFill>
                <a:effectLst/>
                <a:latin typeface="Roboto" panose="02000000000000000000" pitchFamily="2" charset="0"/>
              </a:rPr>
              <a:t>minasan</a:t>
            </a:r>
            <a:r>
              <a:rPr lang="en-US" b="0" i="0" dirty="0">
                <a:solidFill>
                  <a:srgbClr val="E8EAED"/>
                </a:solidFill>
                <a:effectLst/>
                <a:latin typeface="Roboto" panose="02000000000000000000" pitchFamily="2" charset="0"/>
              </a:rPr>
              <a:t>!</a:t>
            </a:r>
            <a:br>
              <a:rPr lang="en-US" dirty="0"/>
            </a:br>
            <a:r>
              <a:rPr lang="en-US" b="0" i="0" dirty="0" err="1">
                <a:solidFill>
                  <a:srgbClr val="E8EAED"/>
                </a:solidFill>
                <a:effectLst/>
                <a:latin typeface="Roboto" panose="02000000000000000000" pitchFamily="2" charset="0"/>
              </a:rPr>
              <a:t>Watashi</a:t>
            </a:r>
            <a:r>
              <a:rPr lang="en-US" b="0" i="0" dirty="0">
                <a:solidFill>
                  <a:srgbClr val="E8EAED"/>
                </a:solidFill>
                <a:effectLst/>
                <a:latin typeface="Roboto" panose="02000000000000000000" pitchFamily="2" charset="0"/>
              </a:rPr>
              <a:t> no </a:t>
            </a:r>
            <a:r>
              <a:rPr lang="en-US" b="0" i="0" dirty="0" err="1">
                <a:solidFill>
                  <a:srgbClr val="E8EAED"/>
                </a:solidFill>
                <a:effectLst/>
                <a:latin typeface="Roboto" panose="02000000000000000000" pitchFamily="2" charset="0"/>
              </a:rPr>
              <a:t>namae</a:t>
            </a:r>
            <a:r>
              <a:rPr lang="en-US" b="0" i="0" dirty="0">
                <a:solidFill>
                  <a:srgbClr val="E8EAED"/>
                </a:solidFill>
                <a:effectLst/>
                <a:latin typeface="Roboto" panose="02000000000000000000" pitchFamily="2" charset="0"/>
              </a:rPr>
              <a:t> </a:t>
            </a:r>
            <a:r>
              <a:rPr lang="en-US" b="0" i="0" dirty="0" err="1">
                <a:solidFill>
                  <a:srgbClr val="E8EAED"/>
                </a:solidFill>
                <a:effectLst/>
                <a:latin typeface="Roboto" panose="02000000000000000000" pitchFamily="2" charset="0"/>
              </a:rPr>
              <a:t>wa</a:t>
            </a:r>
            <a:r>
              <a:rPr lang="en-US" b="0" i="0" dirty="0">
                <a:solidFill>
                  <a:srgbClr val="E8EAED"/>
                </a:solidFill>
                <a:effectLst/>
                <a:latin typeface="Roboto" panose="02000000000000000000" pitchFamily="2" charset="0"/>
              </a:rPr>
              <a:t> Pete </a:t>
            </a:r>
            <a:r>
              <a:rPr lang="en-US" b="0" i="0" dirty="0" err="1">
                <a:solidFill>
                  <a:srgbClr val="E8EAED"/>
                </a:solidFill>
                <a:effectLst/>
                <a:latin typeface="Roboto" panose="02000000000000000000" pitchFamily="2" charset="0"/>
              </a:rPr>
              <a:t>desu</a:t>
            </a:r>
            <a:r>
              <a:rPr lang="en-US" b="0" i="0" dirty="0">
                <a:solidFill>
                  <a:srgbClr val="E8EAED"/>
                </a:solidFill>
                <a:effectLst/>
                <a:latin typeface="Roboto" panose="02000000000000000000" pitchFamily="2" charset="0"/>
              </a:rPr>
              <a:t>.</a:t>
            </a:r>
            <a:br>
              <a:rPr lang="en-US" dirty="0"/>
            </a:br>
            <a:r>
              <a:rPr lang="en-US" b="0" i="0" dirty="0" err="1">
                <a:solidFill>
                  <a:srgbClr val="E8EAED"/>
                </a:solidFill>
                <a:effectLst/>
                <a:latin typeface="Roboto" panose="02000000000000000000" pitchFamily="2" charset="0"/>
              </a:rPr>
              <a:t>Watashi</a:t>
            </a:r>
            <a:r>
              <a:rPr lang="en-US" b="0" i="0" dirty="0">
                <a:solidFill>
                  <a:srgbClr val="E8EAED"/>
                </a:solidFill>
                <a:effectLst/>
                <a:latin typeface="Roboto" panose="02000000000000000000" pitchFamily="2" charset="0"/>
              </a:rPr>
              <a:t> no </a:t>
            </a:r>
            <a:r>
              <a:rPr lang="en-US" b="0" i="0" dirty="0" err="1">
                <a:solidFill>
                  <a:srgbClr val="E8EAED"/>
                </a:solidFill>
                <a:effectLst/>
                <a:latin typeface="Roboto" panose="02000000000000000000" pitchFamily="2" charset="0"/>
              </a:rPr>
              <a:t>namae</a:t>
            </a:r>
            <a:r>
              <a:rPr lang="en-US" b="0" i="0" dirty="0">
                <a:solidFill>
                  <a:srgbClr val="E8EAED"/>
                </a:solidFill>
                <a:effectLst/>
                <a:latin typeface="Roboto" panose="02000000000000000000" pitchFamily="2" charset="0"/>
              </a:rPr>
              <a:t> </a:t>
            </a:r>
            <a:r>
              <a:rPr lang="en-US" b="0" i="0" dirty="0" err="1">
                <a:solidFill>
                  <a:srgbClr val="E8EAED"/>
                </a:solidFill>
                <a:effectLst/>
                <a:latin typeface="Roboto" panose="02000000000000000000" pitchFamily="2" charset="0"/>
              </a:rPr>
              <a:t>wa</a:t>
            </a:r>
            <a:r>
              <a:rPr lang="en-US" b="0" i="0" dirty="0">
                <a:solidFill>
                  <a:srgbClr val="E8EAED"/>
                </a:solidFill>
                <a:effectLst/>
                <a:latin typeface="Roboto" panose="02000000000000000000" pitchFamily="2" charset="0"/>
              </a:rPr>
              <a:t> </a:t>
            </a:r>
            <a:r>
              <a:rPr lang="en-US" b="0" i="0" dirty="0" err="1">
                <a:solidFill>
                  <a:srgbClr val="E8EAED"/>
                </a:solidFill>
                <a:effectLst/>
                <a:latin typeface="Roboto" panose="02000000000000000000" pitchFamily="2" charset="0"/>
              </a:rPr>
              <a:t>tonnam</a:t>
            </a:r>
            <a:r>
              <a:rPr lang="en-US" b="0" i="0" dirty="0">
                <a:solidFill>
                  <a:srgbClr val="E8EAED"/>
                </a:solidFill>
                <a:effectLst/>
                <a:latin typeface="Roboto" panose="02000000000000000000" pitchFamily="2" charset="0"/>
              </a:rPr>
              <a:t> </a:t>
            </a:r>
            <a:r>
              <a:rPr lang="en-US" b="0" i="0" dirty="0" err="1">
                <a:solidFill>
                  <a:srgbClr val="E8EAED"/>
                </a:solidFill>
                <a:effectLst/>
                <a:latin typeface="Roboto" panose="02000000000000000000" pitchFamily="2" charset="0"/>
              </a:rPr>
              <a:t>desu</a:t>
            </a:r>
            <a:r>
              <a:rPr lang="en-US" b="0" i="0" dirty="0">
                <a:solidFill>
                  <a:srgbClr val="E8EAED"/>
                </a:solidFill>
                <a:effectLst/>
                <a:latin typeface="Roboto" panose="02000000000000000000" pitchFamily="2" charset="0"/>
              </a:rPr>
              <a:t>.</a:t>
            </a:r>
            <a:br>
              <a:rPr lang="en-US" dirty="0"/>
            </a:br>
            <a:r>
              <a:rPr lang="en-US" dirty="0"/>
              <a:t>We are here to present</a:t>
            </a:r>
          </a:p>
          <a:p>
            <a:r>
              <a:rPr lang="en-US" b="0" i="0" dirty="0">
                <a:solidFill>
                  <a:srgbClr val="E8EAED"/>
                </a:solidFill>
                <a:effectLst/>
                <a:latin typeface="Roboto" panose="02000000000000000000" pitchFamily="2" charset="0"/>
              </a:rPr>
              <a:t>A notification and shutdown system for water pumps using Internet of Things (IoT) technology.</a:t>
            </a:r>
            <a:endParaRPr lang="en-US" dirty="0"/>
          </a:p>
        </p:txBody>
      </p:sp>
      <p:sp>
        <p:nvSpPr>
          <p:cNvPr id="4" name="Slide Number Placeholder 3">
            <a:extLst>
              <a:ext uri="{FF2B5EF4-FFF2-40B4-BE49-F238E27FC236}">
                <a16:creationId xmlns:a16="http://schemas.microsoft.com/office/drawing/2014/main" id="{E8FB8A03-020F-D005-53AF-79249D9E8D7C}"/>
              </a:ext>
            </a:extLst>
          </p:cNvPr>
          <p:cNvSpPr>
            <a:spLocks noGrp="1"/>
          </p:cNvSpPr>
          <p:nvPr>
            <p:ph type="sldNum" sz="quarter" idx="5"/>
          </p:nvPr>
        </p:nvSpPr>
        <p:spPr/>
        <p:txBody>
          <a:bodyPr/>
          <a:lstStyle/>
          <a:p>
            <a:fld id="{D2E04EDB-77B2-44BA-8684-1C42B82EECAC}" type="slidenum">
              <a:rPr lang="en-US" smtClean="0"/>
              <a:t>2</a:t>
            </a:fld>
            <a:endParaRPr lang="en-US" dirty="0"/>
          </a:p>
        </p:txBody>
      </p:sp>
    </p:spTree>
    <p:extLst>
      <p:ext uri="{BB962C8B-B14F-4D97-AF65-F5344CB8AC3E}">
        <p14:creationId xmlns:p14="http://schemas.microsoft.com/office/powerpoint/2010/main" val="1994937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th-TH" dirty="0"/>
              <a:t>ไป้</a:t>
            </a:r>
          </a:p>
          <a:p>
            <a:r>
              <a:rPr lang="en-US" dirty="0"/>
              <a:t>Water pumps are essential devices used in various sectors, including households, agriculture, and industry. It is undeniable that water pumps play a crucial role, and if a problem arises, it can cause significant disruptions.</a:t>
            </a:r>
          </a:p>
          <a:p>
            <a:r>
              <a:rPr lang="en-US" dirty="0"/>
              <a:t>One of the most common issues is operating under a "Dry Run" condition, where the pump runs without water flow. This situation leads to pump damage and unnecessary electricity consumption.</a:t>
            </a:r>
          </a:p>
          <a:p>
            <a:r>
              <a:rPr lang="en-US" dirty="0"/>
              <a:t>This project aims to develop a </a:t>
            </a:r>
            <a:r>
              <a:rPr lang="en-US" b="1" dirty="0"/>
              <a:t>notification and shutdown system for water pumps using IoT (Internet of Things) technology</a:t>
            </a:r>
            <a:r>
              <a:rPr lang="en-US" dirty="0"/>
              <a:t>. The system is designed to </a:t>
            </a:r>
            <a:r>
              <a:rPr lang="en-US" b="1" dirty="0"/>
              <a:t>prevent damage and reduce maintenance costs</a:t>
            </a:r>
            <a:r>
              <a:rPr lang="en-US" dirty="0"/>
              <a:t> by automatically detecting abnormal conditions and stopping the pump's operation when necessary.</a:t>
            </a:r>
          </a:p>
        </p:txBody>
      </p:sp>
      <p:sp>
        <p:nvSpPr>
          <p:cNvPr id="4" name="Slide Number Placeholder 3"/>
          <p:cNvSpPr>
            <a:spLocks noGrp="1"/>
          </p:cNvSpPr>
          <p:nvPr>
            <p:ph type="sldNum" sz="quarter" idx="5"/>
          </p:nvPr>
        </p:nvSpPr>
        <p:spPr/>
        <p:txBody>
          <a:bodyPr/>
          <a:lstStyle/>
          <a:p>
            <a:fld id="{D2E04EDB-77B2-44BA-8684-1C42B82EECAC}" type="slidenum">
              <a:rPr lang="en-US" smtClean="0"/>
              <a:t>3</a:t>
            </a:fld>
            <a:endParaRPr lang="en-US" dirty="0"/>
          </a:p>
        </p:txBody>
      </p:sp>
    </p:spTree>
    <p:extLst>
      <p:ext uri="{BB962C8B-B14F-4D97-AF65-F5344CB8AC3E}">
        <p14:creationId xmlns:p14="http://schemas.microsoft.com/office/powerpoint/2010/main" val="1022742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Objectives</a:t>
            </a:r>
          </a:p>
          <a:p>
            <a:pPr>
              <a:buFont typeface="+mj-lt"/>
              <a:buAutoNum type="arabicPeriod"/>
            </a:pPr>
            <a:r>
              <a:rPr lang="en-US" dirty="0"/>
              <a:t>To develop a </a:t>
            </a:r>
            <a:r>
              <a:rPr lang="en-US" b="1" dirty="0"/>
              <a:t>notification and protection system</a:t>
            </a:r>
            <a:r>
              <a:rPr lang="en-US" dirty="0"/>
              <a:t> for detecting abnormal operations in water pumps.</a:t>
            </a:r>
          </a:p>
          <a:p>
            <a:pPr>
              <a:buFont typeface="+mj-lt"/>
              <a:buAutoNum type="arabicPeriod"/>
            </a:pPr>
            <a:r>
              <a:rPr lang="en-US" dirty="0"/>
              <a:t>To prevent </a:t>
            </a:r>
            <a:r>
              <a:rPr lang="en-US" b="1" dirty="0"/>
              <a:t>water pump damage</a:t>
            </a:r>
            <a:r>
              <a:rPr lang="en-US" dirty="0"/>
              <a:t> and extend its lifespan.</a:t>
            </a:r>
          </a:p>
          <a:p>
            <a:pPr>
              <a:buFont typeface="+mj-lt"/>
              <a:buAutoNum type="arabicPeriod"/>
            </a:pPr>
            <a:r>
              <a:rPr lang="en-US" dirty="0"/>
              <a:t>To </a:t>
            </a:r>
            <a:r>
              <a:rPr lang="en-US" b="1" dirty="0"/>
              <a:t>collect operational data</a:t>
            </a:r>
            <a:r>
              <a:rPr lang="en-US" dirty="0"/>
              <a:t> from the water pump for analysis and optimization.</a:t>
            </a:r>
          </a:p>
          <a:p>
            <a:r>
              <a:rPr lang="en-US" b="1" dirty="0"/>
              <a:t>Scope of Study</a:t>
            </a:r>
          </a:p>
          <a:p>
            <a:pPr>
              <a:buFont typeface="+mj-lt"/>
              <a:buAutoNum type="arabicPeriod"/>
            </a:pPr>
            <a:r>
              <a:rPr lang="en-US" dirty="0"/>
              <a:t>The water pump used must have a power rating of </a:t>
            </a:r>
            <a:r>
              <a:rPr lang="en-US" b="1" dirty="0"/>
              <a:t>at least 1 horsepower</a:t>
            </a:r>
            <a:r>
              <a:rPr lang="en-US" dirty="0"/>
              <a:t> to generate sufficient pressure for the </a:t>
            </a:r>
            <a:r>
              <a:rPr lang="en-US" b="1" dirty="0"/>
              <a:t>Flow Switch</a:t>
            </a:r>
            <a:r>
              <a:rPr lang="en-US" dirty="0"/>
              <a:t> to function properly.</a:t>
            </a:r>
          </a:p>
          <a:p>
            <a:pPr>
              <a:buFont typeface="+mj-lt"/>
              <a:buAutoNum type="arabicPeriod"/>
            </a:pPr>
            <a:r>
              <a:rPr lang="en-US" dirty="0"/>
              <a:t>The </a:t>
            </a:r>
            <a:r>
              <a:rPr lang="en-US" b="1" dirty="0"/>
              <a:t>water outlet pipe must be at least 1 inch in diameter</a:t>
            </a:r>
            <a:r>
              <a:rPr lang="en-US" dirty="0"/>
              <a:t> to accommodate the installation of a </a:t>
            </a:r>
            <a:r>
              <a:rPr lang="en-US" b="1" dirty="0"/>
              <a:t>Flow Switch</a:t>
            </a:r>
            <a:r>
              <a:rPr lang="en-US" dirty="0"/>
              <a:t>.</a:t>
            </a:r>
          </a:p>
          <a:p>
            <a:pPr>
              <a:buFont typeface="+mj-lt"/>
              <a:buAutoNum type="arabicPeriod"/>
            </a:pPr>
            <a:r>
              <a:rPr lang="en-US" dirty="0"/>
              <a:t>The system can </a:t>
            </a:r>
            <a:r>
              <a:rPr lang="en-US" b="1" dirty="0"/>
              <a:t>measure electrical power consumption</a:t>
            </a:r>
            <a:r>
              <a:rPr lang="en-US" dirty="0"/>
              <a:t> using the </a:t>
            </a:r>
            <a:r>
              <a:rPr lang="en-US" b="1" dirty="0"/>
              <a:t>PZEM-004T module</a:t>
            </a:r>
            <a:r>
              <a:rPr lang="en-US" dirty="0"/>
              <a:t>, which is designed for current measurement.</a:t>
            </a:r>
          </a:p>
          <a:p>
            <a:pPr>
              <a:buFont typeface="+mj-lt"/>
              <a:buAutoNum type="arabicPeriod"/>
            </a:pPr>
            <a:r>
              <a:rPr lang="en-US" dirty="0"/>
              <a:t>The detection of </a:t>
            </a:r>
            <a:r>
              <a:rPr lang="en-US" b="1" dirty="0"/>
              <a:t>abnormal pump operation</a:t>
            </a:r>
            <a:r>
              <a:rPr lang="en-US" dirty="0"/>
              <a:t> is based on two key factors:</a:t>
            </a:r>
          </a:p>
          <a:p>
            <a:pPr marL="742950" lvl="1" indent="-285750">
              <a:buFont typeface="+mj-lt"/>
              <a:buAutoNum type="arabicPeriod"/>
            </a:pPr>
            <a:r>
              <a:rPr lang="en-US" b="1" dirty="0"/>
              <a:t>Dry Run Condition</a:t>
            </a:r>
            <a:r>
              <a:rPr lang="en-US" dirty="0"/>
              <a:t>: This occurs when the pump is operating but no water is flowing, potentially due to </a:t>
            </a:r>
            <a:r>
              <a:rPr lang="en-US" b="1" dirty="0"/>
              <a:t>blockage</a:t>
            </a:r>
            <a:r>
              <a:rPr lang="en-US" dirty="0"/>
              <a:t> in the suction pipe, preventing water intake.</a:t>
            </a:r>
          </a:p>
          <a:p>
            <a:pPr marL="742950" lvl="1" indent="-285750">
              <a:buFont typeface="+mj-lt"/>
              <a:buAutoNum type="arabicPeriod"/>
            </a:pPr>
            <a:r>
              <a:rPr lang="en-US" b="1" dirty="0"/>
              <a:t>Excessive Power Consumption</a:t>
            </a:r>
            <a:r>
              <a:rPr lang="en-US" dirty="0"/>
              <a:t>: This may be caused by </a:t>
            </a:r>
            <a:r>
              <a:rPr lang="en-US" b="1" dirty="0"/>
              <a:t>increased friction</a:t>
            </a:r>
            <a:r>
              <a:rPr lang="en-US" dirty="0"/>
              <a:t> in the motor shaft, requiring more force to rotate and leading to higher electricity usage.</a:t>
            </a:r>
          </a:p>
        </p:txBody>
      </p:sp>
      <p:sp>
        <p:nvSpPr>
          <p:cNvPr id="4" name="Slide Number Placeholder 3"/>
          <p:cNvSpPr>
            <a:spLocks noGrp="1"/>
          </p:cNvSpPr>
          <p:nvPr>
            <p:ph type="sldNum" sz="quarter" idx="5"/>
          </p:nvPr>
        </p:nvSpPr>
        <p:spPr/>
        <p:txBody>
          <a:bodyPr/>
          <a:lstStyle/>
          <a:p>
            <a:fld id="{D2E04EDB-77B2-44BA-8684-1C42B82EECAC}" type="slidenum">
              <a:rPr lang="en-US" smtClean="0"/>
              <a:t>4</a:t>
            </a:fld>
            <a:endParaRPr lang="en-US" dirty="0"/>
          </a:p>
        </p:txBody>
      </p:sp>
    </p:spTree>
    <p:extLst>
      <p:ext uri="{BB962C8B-B14F-4D97-AF65-F5344CB8AC3E}">
        <p14:creationId xmlns:p14="http://schemas.microsoft.com/office/powerpoint/2010/main" val="4288477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th-TH" b="1" dirty="0"/>
              <a:t>ไป้ พูดเต็ม</a:t>
            </a:r>
          </a:p>
          <a:p>
            <a:r>
              <a:rPr lang="en-US" b="1" dirty="0"/>
              <a:t>Expected Benefits</a:t>
            </a:r>
          </a:p>
          <a:p>
            <a:pPr>
              <a:buFont typeface="+mj-lt"/>
              <a:buAutoNum type="arabicPeriod"/>
            </a:pPr>
            <a:r>
              <a:rPr lang="en-US" b="1" dirty="0"/>
              <a:t>Prevention of Water Pump Damage</a:t>
            </a:r>
            <a:r>
              <a:rPr lang="en-US" dirty="0"/>
              <a:t> – The system can </a:t>
            </a:r>
            <a:r>
              <a:rPr lang="en-US" b="1" dirty="0"/>
              <a:t>automatically shut down</a:t>
            </a:r>
            <a:r>
              <a:rPr lang="en-US" dirty="0"/>
              <a:t> the pump when it detects a </a:t>
            </a:r>
            <a:r>
              <a:rPr lang="en-US" b="1" dirty="0"/>
              <a:t>Dry Run condition</a:t>
            </a:r>
            <a:r>
              <a:rPr lang="en-US" dirty="0"/>
              <a:t> or </a:t>
            </a:r>
            <a:r>
              <a:rPr lang="en-US" b="1" dirty="0"/>
              <a:t>abnormal power consumption</a:t>
            </a:r>
            <a:r>
              <a:rPr lang="en-US" dirty="0"/>
              <a:t>, thereby </a:t>
            </a:r>
            <a:r>
              <a:rPr lang="en-US" b="1" dirty="0"/>
              <a:t>extending the pump's lifespan</a:t>
            </a:r>
            <a:r>
              <a:rPr lang="en-US" dirty="0"/>
              <a:t>.</a:t>
            </a:r>
          </a:p>
          <a:p>
            <a:pPr>
              <a:buFont typeface="+mj-lt"/>
              <a:buAutoNum type="arabicPeriod"/>
            </a:pPr>
            <a:r>
              <a:rPr lang="en-US" b="1" dirty="0"/>
              <a:t>Reduction of Maintenance Costs</a:t>
            </a:r>
            <a:r>
              <a:rPr lang="en-US" dirty="0"/>
              <a:t> – By minimizing damage to the </a:t>
            </a:r>
            <a:r>
              <a:rPr lang="en-US" b="1" dirty="0"/>
              <a:t>pump and related equipment</a:t>
            </a:r>
            <a:r>
              <a:rPr lang="en-US" dirty="0"/>
              <a:t>, the system helps </a:t>
            </a:r>
            <a:r>
              <a:rPr lang="en-US" b="1" dirty="0"/>
              <a:t>lower repair and maintenance expenses</a:t>
            </a:r>
            <a:r>
              <a:rPr lang="en-US" dirty="0"/>
              <a:t>.</a:t>
            </a:r>
          </a:p>
          <a:p>
            <a:pPr>
              <a:buFont typeface="+mj-lt"/>
              <a:buAutoNum type="arabicPeriod"/>
            </a:pPr>
            <a:r>
              <a:rPr lang="en-US" b="1" dirty="0"/>
              <a:t>Versatile Application</a:t>
            </a:r>
            <a:r>
              <a:rPr lang="en-US" dirty="0"/>
              <a:t> – The system can be implemented in </a:t>
            </a:r>
            <a:r>
              <a:rPr lang="en-US" b="1" dirty="0"/>
              <a:t>households, agriculture, and industrial sectors</a:t>
            </a:r>
            <a:r>
              <a:rPr lang="en-US" dirty="0"/>
              <a:t>, enhancing </a:t>
            </a:r>
            <a:r>
              <a:rPr lang="en-US" b="1" dirty="0"/>
              <a:t>safety and operational efficiency</a:t>
            </a:r>
            <a:r>
              <a:rPr lang="en-US" dirty="0"/>
              <a:t> for water pumps.</a:t>
            </a:r>
          </a:p>
        </p:txBody>
      </p:sp>
      <p:sp>
        <p:nvSpPr>
          <p:cNvPr id="4" name="Slide Number Placeholder 3"/>
          <p:cNvSpPr>
            <a:spLocks noGrp="1"/>
          </p:cNvSpPr>
          <p:nvPr>
            <p:ph type="sldNum" sz="quarter" idx="5"/>
          </p:nvPr>
        </p:nvSpPr>
        <p:spPr/>
        <p:txBody>
          <a:bodyPr/>
          <a:lstStyle/>
          <a:p>
            <a:fld id="{D2E04EDB-77B2-44BA-8684-1C42B82EECAC}" type="slidenum">
              <a:rPr lang="en-US" smtClean="0"/>
              <a:t>5</a:t>
            </a:fld>
            <a:endParaRPr lang="en-US" dirty="0"/>
          </a:p>
        </p:txBody>
      </p:sp>
    </p:spTree>
    <p:extLst>
      <p:ext uri="{BB962C8B-B14F-4D97-AF65-F5344CB8AC3E}">
        <p14:creationId xmlns:p14="http://schemas.microsoft.com/office/powerpoint/2010/main" val="46369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Implementation Steps</a:t>
            </a:r>
          </a:p>
          <a:p>
            <a:pPr>
              <a:buFont typeface="+mj-lt"/>
              <a:buAutoNum type="arabicPeriod"/>
            </a:pPr>
            <a:r>
              <a:rPr lang="en-US" b="1" dirty="0"/>
              <a:t>Study and Test the Equipment</a:t>
            </a:r>
            <a:endParaRPr lang="en-US" dirty="0"/>
          </a:p>
          <a:p>
            <a:pPr marL="742950" lvl="1" indent="-285750">
              <a:buFont typeface="+mj-lt"/>
              <a:buAutoNum type="arabicPeriod"/>
            </a:pPr>
            <a:r>
              <a:rPr lang="en-US" dirty="0"/>
              <a:t>Conduct a thorough </a:t>
            </a:r>
            <a:r>
              <a:rPr lang="en-US" b="1" dirty="0"/>
              <a:t>functionality test</a:t>
            </a:r>
            <a:r>
              <a:rPr lang="en-US" dirty="0"/>
              <a:t> of key components such as the </a:t>
            </a:r>
            <a:r>
              <a:rPr lang="en-US" b="1" dirty="0"/>
              <a:t>Flow Switch, PZEM-004T, and NodeMCU ESP8266</a:t>
            </a:r>
            <a:r>
              <a:rPr lang="en-US" dirty="0"/>
              <a:t>.</a:t>
            </a:r>
          </a:p>
          <a:p>
            <a:pPr marL="742950" lvl="1" indent="-285750">
              <a:buFont typeface="+mj-lt"/>
              <a:buAutoNum type="arabicPeriod"/>
            </a:pPr>
            <a:r>
              <a:rPr lang="en-US" dirty="0"/>
              <a:t>Ensure each component operates correctly and performs its intended function.</a:t>
            </a:r>
          </a:p>
          <a:p>
            <a:pPr>
              <a:buFont typeface="+mj-lt"/>
              <a:buAutoNum type="arabicPeriod"/>
            </a:pPr>
            <a:r>
              <a:rPr lang="en-US" b="1" dirty="0"/>
              <a:t>System Design &amp; Deployment</a:t>
            </a:r>
            <a:endParaRPr lang="en-US" dirty="0"/>
          </a:p>
          <a:p>
            <a:pPr marL="742950" lvl="1" indent="-285750">
              <a:buFont typeface="+mj-lt"/>
              <a:buAutoNum type="arabicPeriod"/>
            </a:pPr>
            <a:r>
              <a:rPr lang="en-US" dirty="0"/>
              <a:t>Develop the system architecture, covering both </a:t>
            </a:r>
            <a:r>
              <a:rPr lang="en-US" b="1" dirty="0"/>
              <a:t>frontend and backend operations</a:t>
            </a:r>
            <a:r>
              <a:rPr lang="en-US" dirty="0"/>
              <a:t> to align with project objectives.</a:t>
            </a:r>
          </a:p>
          <a:p>
            <a:pPr marL="742950" lvl="1" indent="-285750">
              <a:buFont typeface="+mj-lt"/>
              <a:buAutoNum type="arabicPeriod"/>
            </a:pPr>
            <a:r>
              <a:rPr lang="en-US" dirty="0"/>
              <a:t>Implement core functionalities:</a:t>
            </a:r>
          </a:p>
          <a:p>
            <a:pPr marL="1143000" lvl="2" indent="-228600">
              <a:buFont typeface="+mj-lt"/>
              <a:buAutoNum type="arabicPeriod"/>
            </a:pPr>
            <a:r>
              <a:rPr lang="en-US" dirty="0"/>
              <a:t>The </a:t>
            </a:r>
            <a:r>
              <a:rPr lang="en-US" b="1" dirty="0"/>
              <a:t>Flow Switch</a:t>
            </a:r>
            <a:r>
              <a:rPr lang="en-US" dirty="0"/>
              <a:t> determines whether water is flowing.</a:t>
            </a:r>
          </a:p>
          <a:p>
            <a:pPr marL="1143000" lvl="2" indent="-228600">
              <a:buFont typeface="+mj-lt"/>
              <a:buAutoNum type="arabicPeriod"/>
            </a:pPr>
            <a:r>
              <a:rPr lang="en-US" dirty="0"/>
              <a:t>The </a:t>
            </a:r>
            <a:r>
              <a:rPr lang="en-US" b="1" dirty="0"/>
              <a:t>PZEM-004T</a:t>
            </a:r>
            <a:r>
              <a:rPr lang="en-US" dirty="0"/>
              <a:t> measures real-time power consumption and enables </a:t>
            </a:r>
            <a:r>
              <a:rPr lang="en-US" b="1" dirty="0"/>
              <a:t>automatic shutdown</a:t>
            </a:r>
            <a:r>
              <a:rPr lang="en-US" dirty="0"/>
              <a:t> via a </a:t>
            </a:r>
            <a:r>
              <a:rPr lang="en-US" b="1" dirty="0"/>
              <a:t>relay module</a:t>
            </a:r>
            <a:r>
              <a:rPr lang="en-US" dirty="0"/>
              <a:t> when abnormal conditions are detected.</a:t>
            </a:r>
          </a:p>
          <a:p>
            <a:pPr marL="742950" lvl="1" indent="-285750">
              <a:buFont typeface="+mj-lt"/>
              <a:buAutoNum type="arabicPeriod"/>
            </a:pPr>
            <a:r>
              <a:rPr lang="en-US" dirty="0"/>
              <a:t>Once the design is finalized, </a:t>
            </a:r>
            <a:r>
              <a:rPr lang="en-US" b="1" dirty="0"/>
              <a:t>install the system components inside a protective plastic enclosure</a:t>
            </a:r>
            <a:r>
              <a:rPr lang="en-US" dirty="0"/>
              <a:t> for real-world deployment.</a:t>
            </a:r>
          </a:p>
          <a:p>
            <a:pPr>
              <a:buFont typeface="+mj-lt"/>
              <a:buAutoNum type="arabicPeriod"/>
            </a:pPr>
            <a:r>
              <a:rPr lang="en-US" b="1" dirty="0"/>
              <a:t>System Performance Evaluation</a:t>
            </a:r>
            <a:endParaRPr lang="en-US" dirty="0"/>
          </a:p>
          <a:p>
            <a:pPr marL="742950" lvl="1" indent="-285750">
              <a:buFont typeface="+mj-lt"/>
              <a:buAutoNum type="arabicPeriod"/>
            </a:pPr>
            <a:r>
              <a:rPr lang="en-US" dirty="0"/>
              <a:t>Assess the effectiveness of the system based on three key tests:</a:t>
            </a:r>
          </a:p>
          <a:p>
            <a:pPr marL="1143000" lvl="2" indent="-228600">
              <a:buFont typeface="+mj-lt"/>
              <a:buAutoNum type="arabicPeriod"/>
            </a:pPr>
            <a:r>
              <a:rPr lang="en-US" b="1" dirty="0"/>
              <a:t>Notification Test</a:t>
            </a:r>
            <a:r>
              <a:rPr lang="en-US" dirty="0"/>
              <a:t> – Verify real-time alerts for abnormal pump operation.</a:t>
            </a:r>
          </a:p>
          <a:p>
            <a:pPr marL="1143000" lvl="2" indent="-228600">
              <a:buFont typeface="+mj-lt"/>
              <a:buAutoNum type="arabicPeriod"/>
            </a:pPr>
            <a:r>
              <a:rPr lang="en-US" b="1" dirty="0"/>
              <a:t>Automatic Shutdown Test</a:t>
            </a:r>
            <a:r>
              <a:rPr lang="en-US" dirty="0"/>
              <a:t> – Ensure the system correctly cuts off the pump when Dry Run or excessive power consumption is detected.</a:t>
            </a:r>
          </a:p>
          <a:p>
            <a:pPr marL="1143000" lvl="2" indent="-228600">
              <a:buFont typeface="+mj-lt"/>
              <a:buAutoNum type="arabicPeriod"/>
            </a:pPr>
            <a:r>
              <a:rPr lang="en-US" b="1" dirty="0"/>
              <a:t>Interface Control Test</a:t>
            </a:r>
            <a:r>
              <a:rPr lang="en-US" dirty="0"/>
              <a:t> – Evaluate system responsiveness through </a:t>
            </a:r>
            <a:r>
              <a:rPr lang="en-US" b="1" dirty="0"/>
              <a:t>remote configuration and control via the user interface</a:t>
            </a:r>
            <a:r>
              <a:rPr lang="en-US" dirty="0"/>
              <a:t>.</a:t>
            </a:r>
          </a:p>
        </p:txBody>
      </p:sp>
      <p:sp>
        <p:nvSpPr>
          <p:cNvPr id="4" name="Slide Number Placeholder 3"/>
          <p:cNvSpPr>
            <a:spLocks noGrp="1"/>
          </p:cNvSpPr>
          <p:nvPr>
            <p:ph type="sldNum" sz="quarter" idx="5"/>
          </p:nvPr>
        </p:nvSpPr>
        <p:spPr/>
        <p:txBody>
          <a:bodyPr/>
          <a:lstStyle/>
          <a:p>
            <a:fld id="{D2E04EDB-77B2-44BA-8684-1C42B82EECAC}" type="slidenum">
              <a:rPr lang="en-US" smtClean="0"/>
              <a:t>6</a:t>
            </a:fld>
            <a:endParaRPr lang="en-US"/>
          </a:p>
        </p:txBody>
      </p:sp>
    </p:spTree>
    <p:extLst>
      <p:ext uri="{BB962C8B-B14F-4D97-AF65-F5344CB8AC3E}">
        <p14:creationId xmlns:p14="http://schemas.microsoft.com/office/powerpoint/2010/main" val="2111073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th-TH" b="1" dirty="0"/>
              <a:t>ไป้ พูดเต็ม</a:t>
            </a:r>
          </a:p>
          <a:p>
            <a:r>
              <a:rPr lang="en-US" b="1" dirty="0"/>
              <a:t>Results of Implementation</a:t>
            </a:r>
          </a:p>
          <a:p>
            <a:r>
              <a:rPr lang="en-US" dirty="0"/>
              <a:t>The results are divided into two main sections:</a:t>
            </a:r>
          </a:p>
          <a:p>
            <a:r>
              <a:rPr lang="en-US" b="1" dirty="0"/>
              <a:t>1. Hardware Design</a:t>
            </a:r>
          </a:p>
          <a:p>
            <a:r>
              <a:rPr lang="en-US" dirty="0"/>
              <a:t>The </a:t>
            </a:r>
            <a:r>
              <a:rPr lang="en-US" b="1" dirty="0"/>
              <a:t>ESP8266</a:t>
            </a:r>
            <a:r>
              <a:rPr lang="en-US" dirty="0"/>
              <a:t> board is used as the </a:t>
            </a:r>
            <a:r>
              <a:rPr lang="en-US" b="1" dirty="0"/>
              <a:t>central processing unit</a:t>
            </a:r>
            <a:r>
              <a:rPr lang="en-US" dirty="0"/>
              <a:t>, with the following </a:t>
            </a:r>
            <a:r>
              <a:rPr lang="en-US" b="1" dirty="0"/>
              <a:t>input components</a:t>
            </a:r>
            <a:r>
              <a:rPr lang="en-US" dirty="0"/>
              <a:t>:</a:t>
            </a:r>
          </a:p>
          <a:p>
            <a:pPr>
              <a:buFont typeface="Arial" panose="020B0604020202020204" pitchFamily="34" charset="0"/>
              <a:buChar char="•"/>
            </a:pPr>
            <a:r>
              <a:rPr lang="en-US" b="1" dirty="0"/>
              <a:t>Flow Switch</a:t>
            </a:r>
            <a:r>
              <a:rPr lang="en-US" dirty="0"/>
              <a:t> – Detects whether water is flowing.</a:t>
            </a:r>
          </a:p>
          <a:p>
            <a:pPr>
              <a:buFont typeface="Arial" panose="020B0604020202020204" pitchFamily="34" charset="0"/>
              <a:buChar char="•"/>
            </a:pPr>
            <a:r>
              <a:rPr lang="en-US" b="1" dirty="0"/>
              <a:t>PZEM-004T</a:t>
            </a:r>
            <a:r>
              <a:rPr lang="en-US" dirty="0"/>
              <a:t> – Measures the electrical power consumption of the pump.</a:t>
            </a:r>
          </a:p>
          <a:p>
            <a:pPr>
              <a:buFont typeface="Arial" panose="020B0604020202020204" pitchFamily="34" charset="0"/>
              <a:buChar char="•"/>
            </a:pPr>
            <a:r>
              <a:rPr lang="en-US" b="1" dirty="0"/>
              <a:t>Keypad 4x4</a:t>
            </a:r>
            <a:r>
              <a:rPr lang="en-US" dirty="0"/>
              <a:t> – Allows users to configure system settings.</a:t>
            </a:r>
          </a:p>
          <a:p>
            <a:r>
              <a:rPr lang="en-US" dirty="0"/>
              <a:t>The system also includes an </a:t>
            </a:r>
            <a:r>
              <a:rPr lang="en-US" b="1" dirty="0"/>
              <a:t>LCD display</a:t>
            </a:r>
            <a:r>
              <a:rPr lang="en-US" dirty="0"/>
              <a:t> as the </a:t>
            </a:r>
            <a:r>
              <a:rPr lang="en-US" b="1" dirty="0"/>
              <a:t>output interface</a:t>
            </a:r>
            <a:r>
              <a:rPr lang="en-US" dirty="0"/>
              <a:t>, providing real-time status updates to users.</a:t>
            </a:r>
          </a:p>
        </p:txBody>
      </p:sp>
      <p:sp>
        <p:nvSpPr>
          <p:cNvPr id="4" name="Slide Number Placeholder 3"/>
          <p:cNvSpPr>
            <a:spLocks noGrp="1"/>
          </p:cNvSpPr>
          <p:nvPr>
            <p:ph type="sldNum" sz="quarter" idx="5"/>
          </p:nvPr>
        </p:nvSpPr>
        <p:spPr/>
        <p:txBody>
          <a:bodyPr/>
          <a:lstStyle/>
          <a:p>
            <a:fld id="{D2E04EDB-77B2-44BA-8684-1C42B82EECAC}" type="slidenum">
              <a:rPr lang="en-US" smtClean="0"/>
              <a:t>7</a:t>
            </a:fld>
            <a:endParaRPr lang="en-US"/>
          </a:p>
        </p:txBody>
      </p:sp>
    </p:spTree>
    <p:extLst>
      <p:ext uri="{BB962C8B-B14F-4D97-AF65-F5344CB8AC3E}">
        <p14:creationId xmlns:p14="http://schemas.microsoft.com/office/powerpoint/2010/main" val="254753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r>
              <a:rPr lang="th-TH" b="1" dirty="0"/>
              <a:t>ไป้ พูดเต็ม</a:t>
            </a:r>
          </a:p>
          <a:p>
            <a:r>
              <a:rPr lang="en-US" b="1" dirty="0"/>
              <a:t>2. Software Design</a:t>
            </a:r>
          </a:p>
          <a:p>
            <a:r>
              <a:rPr lang="en-US" dirty="0"/>
              <a:t>The </a:t>
            </a:r>
            <a:r>
              <a:rPr lang="en-US" b="1" dirty="0"/>
              <a:t>Blynk application</a:t>
            </a:r>
            <a:r>
              <a:rPr lang="en-US" dirty="0"/>
              <a:t> is used as the </a:t>
            </a:r>
            <a:r>
              <a:rPr lang="en-US" b="1" dirty="0"/>
              <a:t>control interface</a:t>
            </a:r>
            <a:r>
              <a:rPr lang="en-US" dirty="0"/>
              <a:t> for the system. This interface displays critical information such as:</a:t>
            </a:r>
          </a:p>
          <a:p>
            <a:pPr>
              <a:buFont typeface="Arial" panose="020B0604020202020204" pitchFamily="34" charset="0"/>
              <a:buChar char="•"/>
            </a:pPr>
            <a:r>
              <a:rPr lang="en-US" b="1" dirty="0"/>
              <a:t>Pump status</a:t>
            </a:r>
            <a:endParaRPr lang="en-US" dirty="0"/>
          </a:p>
          <a:p>
            <a:pPr>
              <a:buFont typeface="Arial" panose="020B0604020202020204" pitchFamily="34" charset="0"/>
              <a:buChar char="•"/>
            </a:pPr>
            <a:r>
              <a:rPr lang="en-US" b="1" dirty="0"/>
              <a:t>System status</a:t>
            </a:r>
            <a:endParaRPr lang="en-US" dirty="0"/>
          </a:p>
          <a:p>
            <a:pPr>
              <a:buFont typeface="Arial" panose="020B0604020202020204" pitchFamily="34" charset="0"/>
              <a:buChar char="•"/>
            </a:pPr>
            <a:r>
              <a:rPr lang="en-US" b="1" dirty="0"/>
              <a:t>Current time</a:t>
            </a:r>
            <a:endParaRPr lang="en-US" dirty="0"/>
          </a:p>
          <a:p>
            <a:pPr>
              <a:buFont typeface="Arial" panose="020B0604020202020204" pitchFamily="34" charset="0"/>
              <a:buChar char="•"/>
            </a:pPr>
            <a:r>
              <a:rPr lang="en-US" b="1" dirty="0"/>
              <a:t>Power consumption</a:t>
            </a:r>
            <a:endParaRPr lang="en-US" dirty="0"/>
          </a:p>
          <a:p>
            <a:pPr>
              <a:buFont typeface="Arial" panose="020B0604020202020204" pitchFamily="34" charset="0"/>
              <a:buChar char="•"/>
            </a:pPr>
            <a:r>
              <a:rPr lang="en-US" b="1" dirty="0"/>
              <a:t>User-defined settings</a:t>
            </a:r>
            <a:r>
              <a:rPr lang="en-US" dirty="0"/>
              <a:t>, including </a:t>
            </a:r>
            <a:r>
              <a:rPr lang="en-US" b="1" dirty="0"/>
              <a:t>shutdown delay and power limit thresholds</a:t>
            </a:r>
            <a:endParaRPr lang="en-US" dirty="0"/>
          </a:p>
          <a:p>
            <a:r>
              <a:rPr lang="en-US" dirty="0"/>
              <a:t>The </a:t>
            </a:r>
            <a:r>
              <a:rPr lang="en-US" b="1" dirty="0"/>
              <a:t>Blynk interface</a:t>
            </a:r>
            <a:r>
              <a:rPr lang="en-US" dirty="0"/>
              <a:t> consists of the following key components:</a:t>
            </a:r>
          </a:p>
          <a:p>
            <a:pPr>
              <a:buFont typeface="+mj-lt"/>
              <a:buAutoNum type="arabicPeriod"/>
            </a:pPr>
            <a:r>
              <a:rPr lang="en-US" b="1" dirty="0"/>
              <a:t>Five LED indicators</a:t>
            </a:r>
            <a:r>
              <a:rPr lang="en-US" dirty="0"/>
              <a:t> – Display various system statuses.</a:t>
            </a:r>
          </a:p>
          <a:p>
            <a:pPr>
              <a:buFont typeface="+mj-lt"/>
              <a:buAutoNum type="arabicPeriod"/>
            </a:pPr>
            <a:r>
              <a:rPr lang="en-US" b="1" dirty="0"/>
              <a:t>Gauge meter</a:t>
            </a:r>
            <a:r>
              <a:rPr lang="en-US" dirty="0"/>
              <a:t> – Shows real-time </a:t>
            </a:r>
            <a:r>
              <a:rPr lang="en-US" b="1" dirty="0"/>
              <a:t>power consumption (in Amps)</a:t>
            </a:r>
            <a:r>
              <a:rPr lang="en-US" dirty="0"/>
              <a:t>.</a:t>
            </a:r>
          </a:p>
          <a:p>
            <a:pPr>
              <a:buFont typeface="+mj-lt"/>
              <a:buAutoNum type="arabicPeriod"/>
            </a:pPr>
            <a:r>
              <a:rPr lang="en-US" b="1" dirty="0"/>
              <a:t>Three input fields</a:t>
            </a:r>
            <a:r>
              <a:rPr lang="en-US" dirty="0"/>
              <a:t> – Allow users to set parameters:</a:t>
            </a:r>
          </a:p>
          <a:p>
            <a:pPr marL="742950" lvl="1" indent="-285750">
              <a:buFont typeface="+mj-lt"/>
              <a:buAutoNum type="arabicPeriod"/>
            </a:pPr>
            <a:r>
              <a:rPr lang="en-US" b="1" dirty="0"/>
              <a:t>Shutdown delay when no water flow is detected</a:t>
            </a:r>
            <a:endParaRPr lang="en-US" dirty="0"/>
          </a:p>
          <a:p>
            <a:pPr marL="742950" lvl="1" indent="-285750">
              <a:buFont typeface="+mj-lt"/>
              <a:buAutoNum type="arabicPeriod"/>
            </a:pPr>
            <a:r>
              <a:rPr lang="en-US" b="1" dirty="0"/>
              <a:t>Shutdown delay when power consumption exceeds the limit</a:t>
            </a:r>
            <a:endParaRPr lang="en-US" dirty="0"/>
          </a:p>
          <a:p>
            <a:pPr marL="742950" lvl="1" indent="-285750">
              <a:buFont typeface="+mj-lt"/>
              <a:buAutoNum type="arabicPeriod"/>
            </a:pPr>
            <a:r>
              <a:rPr lang="en-US" b="1" dirty="0"/>
              <a:t>Maximum allowable power consumption threshold</a:t>
            </a:r>
            <a:endParaRPr lang="en-US" dirty="0"/>
          </a:p>
          <a:p>
            <a:pPr>
              <a:buFont typeface="+mj-lt"/>
              <a:buAutoNum type="arabicPeriod"/>
            </a:pPr>
            <a:r>
              <a:rPr lang="en-US" b="1" dirty="0"/>
              <a:t>Boolean settings (ON/OFF options):</a:t>
            </a:r>
            <a:endParaRPr lang="en-US" dirty="0"/>
          </a:p>
          <a:p>
            <a:pPr marL="742950" lvl="1" indent="-285750">
              <a:buFont typeface="+mj-lt"/>
              <a:buAutoNum type="arabicPeriod"/>
            </a:pPr>
            <a:r>
              <a:rPr lang="en-US" b="1" dirty="0"/>
              <a:t>Line Notify</a:t>
            </a:r>
            <a:r>
              <a:rPr lang="en-US" dirty="0"/>
              <a:t> – Enables or disables </a:t>
            </a:r>
            <a:r>
              <a:rPr lang="en-US" b="1" dirty="0"/>
              <a:t>notifications via LINE</a:t>
            </a:r>
            <a:r>
              <a:rPr lang="en-US" dirty="0"/>
              <a:t>.</a:t>
            </a:r>
          </a:p>
          <a:p>
            <a:pPr marL="742950" lvl="1" indent="-285750">
              <a:buFont typeface="+mj-lt"/>
              <a:buAutoNum type="arabicPeriod"/>
            </a:pPr>
            <a:r>
              <a:rPr lang="en-US" b="1" dirty="0"/>
              <a:t>Protect Mode</a:t>
            </a:r>
            <a:r>
              <a:rPr lang="en-US" dirty="0"/>
              <a:t> – If </a:t>
            </a:r>
            <a:r>
              <a:rPr lang="en-US" b="1" dirty="0"/>
              <a:t>disabled</a:t>
            </a:r>
            <a:r>
              <a:rPr lang="en-US" dirty="0"/>
              <a:t>, the system will </a:t>
            </a:r>
            <a:r>
              <a:rPr lang="en-US" b="1" dirty="0"/>
              <a:t>not</a:t>
            </a:r>
            <a:r>
              <a:rPr lang="en-US" dirty="0"/>
              <a:t> shut down the pump, even when issues are detected.</a:t>
            </a:r>
          </a:p>
        </p:txBody>
      </p:sp>
      <p:sp>
        <p:nvSpPr>
          <p:cNvPr id="4" name="Slide Number Placeholder 3"/>
          <p:cNvSpPr>
            <a:spLocks noGrp="1"/>
          </p:cNvSpPr>
          <p:nvPr>
            <p:ph type="sldNum" sz="quarter" idx="5"/>
          </p:nvPr>
        </p:nvSpPr>
        <p:spPr/>
        <p:txBody>
          <a:bodyPr/>
          <a:lstStyle/>
          <a:p>
            <a:fld id="{D2E04EDB-77B2-44BA-8684-1C42B82EECAC}" type="slidenum">
              <a:rPr lang="en-US" smtClean="0"/>
              <a:t>8</a:t>
            </a:fld>
            <a:endParaRPr lang="en-US"/>
          </a:p>
        </p:txBody>
      </p:sp>
    </p:spTree>
    <p:extLst>
      <p:ext uri="{BB962C8B-B14F-4D97-AF65-F5344CB8AC3E}">
        <p14:creationId xmlns:p14="http://schemas.microsoft.com/office/powerpoint/2010/main" val="106067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Experimental Results and Conclusion</a:t>
            </a:r>
          </a:p>
          <a:p>
            <a:r>
              <a:rPr lang="en-US" dirty="0"/>
              <a:t>The system </a:t>
            </a:r>
            <a:r>
              <a:rPr lang="en-US" b="1" dirty="0"/>
              <a:t>functioned as designed</a:t>
            </a:r>
            <a:r>
              <a:rPr lang="en-US" dirty="0"/>
              <a:t>, successfully detecting </a:t>
            </a:r>
            <a:r>
              <a:rPr lang="en-US" b="1" dirty="0"/>
              <a:t>Dry Run conditions</a:t>
            </a:r>
            <a:r>
              <a:rPr lang="en-US" dirty="0"/>
              <a:t> and </a:t>
            </a:r>
            <a:r>
              <a:rPr lang="en-US" b="1" dirty="0"/>
              <a:t>abnormal power consumption</a:t>
            </a:r>
            <a:r>
              <a:rPr lang="en-US" dirty="0"/>
              <a:t> with high efficiency.</a:t>
            </a:r>
          </a:p>
          <a:p>
            <a:pPr>
              <a:buFont typeface="Arial" panose="020B0604020202020204" pitchFamily="34" charset="0"/>
              <a:buChar char="•"/>
            </a:pPr>
            <a:r>
              <a:rPr lang="en-US" dirty="0"/>
              <a:t>When a problem was detected, the system effectively </a:t>
            </a:r>
            <a:r>
              <a:rPr lang="en-US" b="1" dirty="0"/>
              <a:t>sent alerts via LINE Notify</a:t>
            </a:r>
            <a:r>
              <a:rPr lang="en-US" dirty="0"/>
              <a:t> and </a:t>
            </a:r>
            <a:r>
              <a:rPr lang="en-US" b="1" dirty="0"/>
              <a:t>automatically shut down the pump</a:t>
            </a:r>
            <a:r>
              <a:rPr lang="en-US" dirty="0"/>
              <a:t>, reducing the risk of damage.</a:t>
            </a:r>
          </a:p>
          <a:p>
            <a:pPr>
              <a:buFont typeface="Arial" panose="020B0604020202020204" pitchFamily="34" charset="0"/>
              <a:buChar char="•"/>
            </a:pPr>
            <a:r>
              <a:rPr lang="en-US" dirty="0"/>
              <a:t>This mechanism helps </a:t>
            </a:r>
            <a:r>
              <a:rPr lang="en-US" b="1" dirty="0"/>
              <a:t>lower maintenance costs</a:t>
            </a:r>
            <a:r>
              <a:rPr lang="en-US" dirty="0"/>
              <a:t> and </a:t>
            </a:r>
            <a:r>
              <a:rPr lang="en-US" b="1" dirty="0"/>
              <a:t>prevents unnecessary energy consumption</a:t>
            </a:r>
            <a:r>
              <a:rPr lang="en-US" dirty="0"/>
              <a:t>.</a:t>
            </a:r>
          </a:p>
          <a:p>
            <a:pPr>
              <a:buFont typeface="Arial" panose="020B0604020202020204" pitchFamily="34" charset="0"/>
              <a:buChar char="•"/>
            </a:pPr>
            <a:r>
              <a:rPr lang="en-US" dirty="0"/>
              <a:t>Users could </a:t>
            </a:r>
            <a:r>
              <a:rPr lang="en-US" b="1" dirty="0"/>
              <a:t>easily configure the shutdown delay and power limits</a:t>
            </a:r>
            <a:r>
              <a:rPr lang="en-US" dirty="0"/>
              <a:t> via the </a:t>
            </a:r>
            <a:r>
              <a:rPr lang="en-US" b="1" dirty="0"/>
              <a:t>Blynk application</a:t>
            </a:r>
            <a:r>
              <a:rPr lang="en-US" dirty="0"/>
              <a:t>, making the system user-friendly.</a:t>
            </a:r>
          </a:p>
          <a:p>
            <a:r>
              <a:rPr lang="en-US" b="1" dirty="0"/>
              <a:t>Challenges and Areas for Improvement</a:t>
            </a:r>
          </a:p>
          <a:p>
            <a:r>
              <a:rPr lang="en-US" dirty="0"/>
              <a:t>Despite its success, a few </a:t>
            </a:r>
            <a:r>
              <a:rPr lang="en-US" b="1" dirty="0"/>
              <a:t>minor issues</a:t>
            </a:r>
            <a:r>
              <a:rPr lang="en-US" dirty="0"/>
              <a:t> were observed:</a:t>
            </a:r>
          </a:p>
          <a:p>
            <a:pPr>
              <a:buFont typeface="Arial" panose="020B0604020202020204" pitchFamily="34" charset="0"/>
              <a:buChar char="•"/>
            </a:pPr>
            <a:r>
              <a:rPr lang="en-US" b="1" dirty="0"/>
              <a:t>Flow Switch Accuracy</a:t>
            </a:r>
            <a:r>
              <a:rPr lang="en-US" dirty="0"/>
              <a:t> – In some cases, its </a:t>
            </a:r>
            <a:r>
              <a:rPr lang="en-US" b="1" dirty="0"/>
              <a:t>precision could be improved</a:t>
            </a:r>
            <a:r>
              <a:rPr lang="en-US" dirty="0"/>
              <a:t>.</a:t>
            </a:r>
          </a:p>
          <a:p>
            <a:pPr>
              <a:buFont typeface="Arial" panose="020B0604020202020204" pitchFamily="34" charset="0"/>
              <a:buChar char="•"/>
            </a:pPr>
            <a:r>
              <a:rPr lang="en-US" b="1" dirty="0"/>
              <a:t>Internet Stability</a:t>
            </a:r>
            <a:r>
              <a:rPr lang="en-US" dirty="0"/>
              <a:t> – </a:t>
            </a:r>
            <a:r>
              <a:rPr lang="en-US" b="1" dirty="0"/>
              <a:t>Delays in notifications</a:t>
            </a:r>
            <a:r>
              <a:rPr lang="en-US" dirty="0"/>
              <a:t> were observed due to </a:t>
            </a:r>
            <a:r>
              <a:rPr lang="en-US" b="1" dirty="0"/>
              <a:t>network instability</a:t>
            </a:r>
            <a:r>
              <a:rPr lang="en-US" dirty="0"/>
              <a:t>.</a:t>
            </a:r>
          </a:p>
          <a:p>
            <a:r>
              <a:rPr lang="en-US" b="1" dirty="0"/>
              <a:t>Future Enhancements</a:t>
            </a:r>
          </a:p>
          <a:p>
            <a:r>
              <a:rPr lang="en-US" dirty="0"/>
              <a:t>To address these challenges, potential improvements include:</a:t>
            </a:r>
          </a:p>
          <a:p>
            <a:pPr>
              <a:buFont typeface="Arial" panose="020B0604020202020204" pitchFamily="34" charset="0"/>
              <a:buChar char="•"/>
            </a:pPr>
            <a:r>
              <a:rPr lang="en-US" dirty="0"/>
              <a:t>Using an </a:t>
            </a:r>
            <a:r>
              <a:rPr lang="en-US" b="1" dirty="0"/>
              <a:t>ultrasonic Flow Sensor</a:t>
            </a:r>
            <a:r>
              <a:rPr lang="en-US" dirty="0"/>
              <a:t> for more accurate water flow detection.</a:t>
            </a:r>
          </a:p>
          <a:p>
            <a:pPr>
              <a:buFont typeface="Arial" panose="020B0604020202020204" pitchFamily="34" charset="0"/>
              <a:buChar char="•"/>
            </a:pPr>
            <a:r>
              <a:rPr lang="en-US" dirty="0"/>
              <a:t>Developing an </a:t>
            </a:r>
            <a:r>
              <a:rPr lang="en-US" b="1" dirty="0"/>
              <a:t>offline data logging system</a:t>
            </a:r>
            <a:r>
              <a:rPr lang="en-US" dirty="0"/>
              <a:t> to store information when there is no internet connection.</a:t>
            </a:r>
          </a:p>
        </p:txBody>
      </p:sp>
      <p:sp>
        <p:nvSpPr>
          <p:cNvPr id="4" name="Slide Number Placeholder 3"/>
          <p:cNvSpPr>
            <a:spLocks noGrp="1"/>
          </p:cNvSpPr>
          <p:nvPr>
            <p:ph type="sldNum" sz="quarter" idx="5"/>
          </p:nvPr>
        </p:nvSpPr>
        <p:spPr/>
        <p:txBody>
          <a:bodyPr/>
          <a:lstStyle/>
          <a:p>
            <a:fld id="{D2E04EDB-77B2-44BA-8684-1C42B82EECAC}" type="slidenum">
              <a:rPr lang="en-US" smtClean="0"/>
              <a:t>9</a:t>
            </a:fld>
            <a:endParaRPr lang="en-US"/>
          </a:p>
        </p:txBody>
      </p:sp>
    </p:spTree>
    <p:extLst>
      <p:ext uri="{BB962C8B-B14F-4D97-AF65-F5344CB8AC3E}">
        <p14:creationId xmlns:p14="http://schemas.microsoft.com/office/powerpoint/2010/main" val="40534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65E6-7C1A-59F5-353B-D1B5F83212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ECDA31-488D-F283-566A-25DDA0183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0F2A63-DE7B-7B73-807E-A091506F8F9A}"/>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4FA60896-DC0E-265F-7AAC-667741CA1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2E033-A477-E946-7C72-D4E305EEFA20}"/>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334034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2450-5CEC-94A8-FE7D-5B6EDF8B01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71836C-FB21-850F-B0D6-9FBD315DC6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17A3D-B0D0-8319-CAD5-346C791D583E}"/>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09B43913-1B2D-F398-3EB5-96102C0E5B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CF689-59B8-6519-59A5-B3BC2FBF06C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150721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57F79-5C77-7F14-8F3C-7D84FFC365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59B4D9-0E30-D354-5204-50937E2C4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2E2D1-51FA-B64A-6F10-99A7285412CF}"/>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13162CE1-20A9-93E9-1A8A-CC8EB4D73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322BF-EC92-92A4-EF64-7D130BA03406}"/>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35937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70F5-289E-D254-8E48-6437139780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172B1-2439-C229-3885-800A273459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6004E-3122-D7CE-C27E-E1F5660195F6}"/>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14D83C3E-AA53-DBD4-1E1F-04435643D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3CE24-DBF3-AEFD-3C31-DEFC7F543D77}"/>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01415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32945-0DB0-DD96-8599-DCB1116AE8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F0F244-AA24-C5CB-99D6-C1144099DE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0E35A-C464-3614-F287-BE7AF83B6418}"/>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4EE64A62-2944-08BC-D458-9E8775BDA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FEDEF-8F6F-AF0B-6378-780E89BD6FD3}"/>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912661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B172-2F96-DFC3-BF3E-5794AE0EAC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E08756-5B59-0A5E-B321-48FC0B5E58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D82A67-7BAA-BA44-0899-F8A1D76B1B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8D6DB6-F7DB-7B61-F444-3EFD64C34C47}"/>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8551D2DE-FD98-22B3-C6B4-D963D568F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6B7FF-117A-981F-6B31-38C6263D88F7}"/>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700284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EF1A-8793-8E23-17F8-48A7715D5A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21B5DC-28DD-173C-4449-6E3D545352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2B8EE3-DB66-4DEC-DFFF-7DD2F1B04D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0B3D78-DC58-04CF-6292-E6FC60A90C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C7B6A6-0B5A-6EB9-649D-F8F5D89C3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D23A2-B302-98A5-F93D-71274D395E53}"/>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8" name="Footer Placeholder 7">
            <a:extLst>
              <a:ext uri="{FF2B5EF4-FFF2-40B4-BE49-F238E27FC236}">
                <a16:creationId xmlns:a16="http://schemas.microsoft.com/office/drawing/2014/main" id="{309A5268-4AD1-8691-C8C9-4706E978BC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2B8499-2D72-E955-82EA-4859CD4DA82A}"/>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237973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7EC4-0531-F75C-2754-FD515DA031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269623-6723-97F7-369B-B07D3A2F94F1}"/>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4" name="Footer Placeholder 3">
            <a:extLst>
              <a:ext uri="{FF2B5EF4-FFF2-40B4-BE49-F238E27FC236}">
                <a16:creationId xmlns:a16="http://schemas.microsoft.com/office/drawing/2014/main" id="{08962927-0F05-1292-74CE-3866E33FE4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06709-099A-77DE-D34C-96D238A4F4F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2605144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07B0DB-6D16-D5FD-B3BA-A067D22BF36E}"/>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3" name="Footer Placeholder 2">
            <a:extLst>
              <a:ext uri="{FF2B5EF4-FFF2-40B4-BE49-F238E27FC236}">
                <a16:creationId xmlns:a16="http://schemas.microsoft.com/office/drawing/2014/main" id="{BEB0B22C-906F-1378-90DD-2B11223F59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0BA53B-B39B-B812-9791-99FD8D4B3DC2}"/>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49843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87F83-2162-D93F-8EB3-D82508623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67F4AE-ED1E-F345-7E93-ECA5CFF4AE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AE526-EBC5-7F02-6E4E-AA80CA0B0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8B418C-8813-CDE2-44DD-2B41F60A6529}"/>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422E9704-45C2-3234-D963-A32A9CFCC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2F674-E213-21CB-9081-62EECE7333B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68150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BA28-0EE3-A87C-9F27-4A69991DF3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593266-FE69-BC14-D352-ECD9FFF99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0ADCD3-3D74-2ABC-485C-488AC1FAD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375973-E8AC-2C7A-36C3-B0CC5B4A9E25}"/>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0454A658-4AC1-61CE-805E-5BBDF4F2C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6FAEA-9112-A7D8-3947-8D2510E7DDEE}"/>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847189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133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D6FD1A-22EF-6E96-8248-C3E76B6FDB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998E97-2093-254F-F2CD-D64251C80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23066-3A61-3EB6-7D0F-540BF39C76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E81FF939-CE4F-5EE2-31C3-0076C30DDB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CF712A-CB31-0D8C-2790-77113DDCF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15B85B-DD3F-4748-8196-12446DC805FB}" type="slidenum">
              <a:rPr lang="en-US" smtClean="0"/>
              <a:t>‹#›</a:t>
            </a:fld>
            <a:endParaRPr lang="en-US"/>
          </a:p>
        </p:txBody>
      </p:sp>
    </p:spTree>
    <p:extLst>
      <p:ext uri="{BB962C8B-B14F-4D97-AF65-F5344CB8AC3E}">
        <p14:creationId xmlns:p14="http://schemas.microsoft.com/office/powerpoint/2010/main" val="2168217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jpe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rgbClr val="72C076"/>
            </a:gs>
          </a:gsLst>
          <a:lin ang="2700000" scaled="1"/>
        </a:gradFill>
        <a:effectLst/>
      </p:bgPr>
    </p:bg>
    <p:spTree>
      <p:nvGrpSpPr>
        <p:cNvPr id="1" name=""/>
        <p:cNvGrpSpPr/>
        <p:nvPr/>
      </p:nvGrpSpPr>
      <p:grpSpPr>
        <a:xfrm>
          <a:off x="0" y="0"/>
          <a:ext cx="0" cy="0"/>
          <a:chOff x="0" y="0"/>
          <a:chExt cx="0" cy="0"/>
        </a:xfrm>
      </p:grpSpPr>
      <p:sp>
        <p:nvSpPr>
          <p:cNvPr id="22" name="SHAPE 2">
            <a:extLst>
              <a:ext uri="{FF2B5EF4-FFF2-40B4-BE49-F238E27FC236}">
                <a16:creationId xmlns:a16="http://schemas.microsoft.com/office/drawing/2014/main" id="{06B12D01-9422-8531-6C40-0511E255BAC1}"/>
              </a:ext>
            </a:extLst>
          </p:cNvPr>
          <p:cNvSpPr/>
          <p:nvPr/>
        </p:nvSpPr>
        <p:spPr>
          <a:xfrm rot="20829331">
            <a:off x="2284185" y="2029882"/>
            <a:ext cx="2637102" cy="2912233"/>
          </a:xfrm>
          <a:custGeom>
            <a:avLst/>
            <a:gdLst>
              <a:gd name="connsiteX0" fmla="*/ 1318260 w 2637102"/>
              <a:gd name="connsiteY0" fmla="*/ 2912149 h 2912233"/>
              <a:gd name="connsiteX1" fmla="*/ 1101597 w 2637102"/>
              <a:gd name="connsiteY1" fmla="*/ 2854109 h 2912233"/>
              <a:gd name="connsiteX2" fmla="*/ 216263 w 2637102"/>
              <a:gd name="connsiteY2" fmla="*/ 2342743 h 2912233"/>
              <a:gd name="connsiteX3" fmla="*/ -181 w 2637102"/>
              <a:gd name="connsiteY3" fmla="*/ 1967462 h 2912233"/>
              <a:gd name="connsiteX4" fmla="*/ -181 w 2637102"/>
              <a:gd name="connsiteY4" fmla="*/ 944510 h 2912233"/>
              <a:gd name="connsiteX5" fmla="*/ 216263 w 2637102"/>
              <a:gd name="connsiteY5" fmla="*/ 569229 h 2912233"/>
              <a:gd name="connsiteX6" fmla="*/ 1101596 w 2637102"/>
              <a:gd name="connsiteY6" fmla="*/ 57863 h 2912233"/>
              <a:gd name="connsiteX7" fmla="*/ 1534924 w 2637102"/>
              <a:gd name="connsiteY7" fmla="*/ 57863 h 2912233"/>
              <a:gd name="connsiteX8" fmla="*/ 2420258 w 2637102"/>
              <a:gd name="connsiteY8" fmla="*/ 569230 h 2912233"/>
              <a:gd name="connsiteX9" fmla="*/ 2636921 w 2637102"/>
              <a:gd name="connsiteY9" fmla="*/ 944510 h 2912233"/>
              <a:gd name="connsiteX10" fmla="*/ 2636922 w 2637102"/>
              <a:gd name="connsiteY10" fmla="*/ 1967462 h 2912233"/>
              <a:gd name="connsiteX11" fmla="*/ 2420258 w 2637102"/>
              <a:gd name="connsiteY11" fmla="*/ 2342743 h 2912233"/>
              <a:gd name="connsiteX12" fmla="*/ 1534924 w 2637102"/>
              <a:gd name="connsiteY12" fmla="*/ 2854109 h 2912233"/>
              <a:gd name="connsiteX13" fmla="*/ 1318260 w 2637102"/>
              <a:gd name="connsiteY13" fmla="*/ 2912149 h 2912233"/>
              <a:gd name="connsiteX14" fmla="*/ 1318260 w 2637102"/>
              <a:gd name="connsiteY14" fmla="*/ 14553 h 2912233"/>
              <a:gd name="connsiteX15" fmla="*/ 1109068 w 2637102"/>
              <a:gd name="connsiteY15" fmla="*/ 70394 h 2912233"/>
              <a:gd name="connsiteX16" fmla="*/ 223734 w 2637102"/>
              <a:gd name="connsiteY16" fmla="*/ 581761 h 2912233"/>
              <a:gd name="connsiteX17" fmla="*/ 14322 w 2637102"/>
              <a:gd name="connsiteY17" fmla="*/ 944510 h 2912233"/>
              <a:gd name="connsiteX18" fmla="*/ 14322 w 2637102"/>
              <a:gd name="connsiteY18" fmla="*/ 1967462 h 2912233"/>
              <a:gd name="connsiteX19" fmla="*/ 223734 w 2637102"/>
              <a:gd name="connsiteY19" fmla="*/ 2330211 h 2912233"/>
              <a:gd name="connsiteX20" fmla="*/ 1109068 w 2637102"/>
              <a:gd name="connsiteY20" fmla="*/ 2841578 h 2912233"/>
              <a:gd name="connsiteX21" fmla="*/ 1527673 w 2637102"/>
              <a:gd name="connsiteY21" fmla="*/ 2841578 h 2912233"/>
              <a:gd name="connsiteX22" fmla="*/ 2413006 w 2637102"/>
              <a:gd name="connsiteY22" fmla="*/ 2330211 h 2912233"/>
              <a:gd name="connsiteX23" fmla="*/ 2622419 w 2637102"/>
              <a:gd name="connsiteY23" fmla="*/ 1967462 h 2912233"/>
              <a:gd name="connsiteX24" fmla="*/ 2622419 w 2637102"/>
              <a:gd name="connsiteY24" fmla="*/ 944510 h 2912233"/>
              <a:gd name="connsiteX25" fmla="*/ 2413006 w 2637102"/>
              <a:gd name="connsiteY25" fmla="*/ 581761 h 2912233"/>
              <a:gd name="connsiteX26" fmla="*/ 1527673 w 2637102"/>
              <a:gd name="connsiteY26" fmla="*/ 70395 h 2912233"/>
              <a:gd name="connsiteX27" fmla="*/ 1318260 w 2637102"/>
              <a:gd name="connsiteY27" fmla="*/ 14554 h 29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7102" h="2912233">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FBEDDA2C-1DE1-6508-97E0-6B012D0F6C98}"/>
              </a:ext>
            </a:extLst>
          </p:cNvPr>
          <p:cNvSpPr/>
          <p:nvPr/>
        </p:nvSpPr>
        <p:spPr>
          <a:xfrm>
            <a:off x="960209" y="2980851"/>
            <a:ext cx="880499" cy="971510"/>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SHAPE 4">
            <a:extLst>
              <a:ext uri="{FF2B5EF4-FFF2-40B4-BE49-F238E27FC236}">
                <a16:creationId xmlns:a16="http://schemas.microsoft.com/office/drawing/2014/main" id="{A5259486-3507-4A9D-A778-4FD382161CBC}"/>
              </a:ext>
            </a:extLst>
          </p:cNvPr>
          <p:cNvSpPr/>
          <p:nvPr/>
        </p:nvSpPr>
        <p:spPr>
          <a:xfrm>
            <a:off x="8374478" y="975588"/>
            <a:ext cx="2221432" cy="2338366"/>
          </a:xfrm>
          <a:custGeom>
            <a:avLst/>
            <a:gdLst>
              <a:gd name="connsiteX0" fmla="*/ 1009544 w 2221432"/>
              <a:gd name="connsiteY0" fmla="*/ 2338282 h 2338366"/>
              <a:gd name="connsiteX1" fmla="*/ 792880 w 2221432"/>
              <a:gd name="connsiteY1" fmla="*/ 2265732 h 2338366"/>
              <a:gd name="connsiteX2" fmla="*/ 141570 w 2221432"/>
              <a:gd name="connsiteY2" fmla="*/ 1772394 h 2338366"/>
              <a:gd name="connsiteX3" fmla="*/ 2474 w 2221432"/>
              <a:gd name="connsiteY3" fmla="*/ 1442622 h 2338366"/>
              <a:gd name="connsiteX4" fmla="*/ 103994 w 2221432"/>
              <a:gd name="connsiteY4" fmla="*/ 631602 h 2338366"/>
              <a:gd name="connsiteX5" fmla="*/ 319999 w 2221432"/>
              <a:gd name="connsiteY5" fmla="*/ 345800 h 2338366"/>
              <a:gd name="connsiteX6" fmla="*/ 1072829 w 2221432"/>
              <a:gd name="connsiteY6" fmla="*/ 28120 h 2338366"/>
              <a:gd name="connsiteX7" fmla="*/ 1428149 w 2221432"/>
              <a:gd name="connsiteY7" fmla="*/ 72090 h 2338366"/>
              <a:gd name="connsiteX8" fmla="*/ 2079459 w 2221432"/>
              <a:gd name="connsiteY8" fmla="*/ 565429 h 2338366"/>
              <a:gd name="connsiteX9" fmla="*/ 2218555 w 2221432"/>
              <a:gd name="connsiteY9" fmla="*/ 895200 h 2338366"/>
              <a:gd name="connsiteX10" fmla="*/ 2117254 w 2221432"/>
              <a:gd name="connsiteY10" fmla="*/ 1706439 h 2338366"/>
              <a:gd name="connsiteX11" fmla="*/ 1901029 w 2221432"/>
              <a:gd name="connsiteY11" fmla="*/ 1992241 h 2338366"/>
              <a:gd name="connsiteX12" fmla="*/ 1901030 w 2221432"/>
              <a:gd name="connsiteY12" fmla="*/ 1992241 h 2338366"/>
              <a:gd name="connsiteX13" fmla="*/ 1148200 w 2221432"/>
              <a:gd name="connsiteY13" fmla="*/ 2309921 h 2338366"/>
              <a:gd name="connsiteX14" fmla="*/ 1009544 w 2221432"/>
              <a:gd name="connsiteY14" fmla="*/ 2338282 h 2338366"/>
              <a:gd name="connsiteX15" fmla="*/ 1211705 w 2221432"/>
              <a:gd name="connsiteY15" fmla="*/ 35156 h 2338366"/>
              <a:gd name="connsiteX16" fmla="*/ 1086673 w 2221432"/>
              <a:gd name="connsiteY16" fmla="*/ 60438 h 2338366"/>
              <a:gd name="connsiteX17" fmla="*/ 333842 w 2221432"/>
              <a:gd name="connsiteY17" fmla="*/ 378118 h 2338366"/>
              <a:gd name="connsiteX18" fmla="*/ 138933 w 2221432"/>
              <a:gd name="connsiteY18" fmla="*/ 636659 h 2338366"/>
              <a:gd name="connsiteX19" fmla="*/ 37413 w 2221432"/>
              <a:gd name="connsiteY19" fmla="*/ 1447678 h 2338366"/>
              <a:gd name="connsiteX20" fmla="*/ 162885 w 2221432"/>
              <a:gd name="connsiteY20" fmla="*/ 1745353 h 2338366"/>
              <a:gd name="connsiteX21" fmla="*/ 814194 w 2221432"/>
              <a:gd name="connsiteY21" fmla="*/ 2238691 h 2338366"/>
              <a:gd name="connsiteX22" fmla="*/ 1134576 w 2221432"/>
              <a:gd name="connsiteY22" fmla="*/ 2278923 h 2338366"/>
              <a:gd name="connsiteX23" fmla="*/ 1887186 w 2221432"/>
              <a:gd name="connsiteY23" fmla="*/ 1960144 h 2338366"/>
              <a:gd name="connsiteX24" fmla="*/ 2081876 w 2221432"/>
              <a:gd name="connsiteY24" fmla="*/ 1702702 h 2338366"/>
              <a:gd name="connsiteX25" fmla="*/ 2183396 w 2221432"/>
              <a:gd name="connsiteY25" fmla="*/ 891463 h 2338366"/>
              <a:gd name="connsiteX26" fmla="*/ 2057923 w 2221432"/>
              <a:gd name="connsiteY26" fmla="*/ 594009 h 2338366"/>
              <a:gd name="connsiteX27" fmla="*/ 1406614 w 2221432"/>
              <a:gd name="connsiteY27" fmla="*/ 100670 h 2338366"/>
              <a:gd name="connsiteX28" fmla="*/ 1211705 w 2221432"/>
              <a:gd name="connsiteY28" fmla="*/ 35155 h 23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1432" h="2338366">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chemeClr val="bg1"/>
          </a:solidFill>
          <a:ln w="21973" cap="flat">
            <a:no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7" name="NA">
            <a:extLst>
              <a:ext uri="{FF2B5EF4-FFF2-40B4-BE49-F238E27FC236}">
                <a16:creationId xmlns:a16="http://schemas.microsoft.com/office/drawing/2014/main" id="{633D3A7E-B827-7DBD-36D1-0992422B116F}"/>
              </a:ext>
            </a:extLst>
          </p:cNvPr>
          <p:cNvSpPr/>
          <p:nvPr/>
        </p:nvSpPr>
        <p:spPr>
          <a:xfrm>
            <a:off x="-4715" y="0"/>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17" name="Group 16">
            <a:extLst>
              <a:ext uri="{FF2B5EF4-FFF2-40B4-BE49-F238E27FC236}">
                <a16:creationId xmlns:a16="http://schemas.microsoft.com/office/drawing/2014/main" id="{994CC252-1CE1-FA36-C68B-1A64B0AB6FA0}"/>
              </a:ext>
            </a:extLst>
          </p:cNvPr>
          <p:cNvGrpSpPr/>
          <p:nvPr/>
        </p:nvGrpSpPr>
        <p:grpSpPr>
          <a:xfrm>
            <a:off x="2223654" y="2688433"/>
            <a:ext cx="7974870" cy="1754327"/>
            <a:chOff x="2223654" y="2627714"/>
            <a:chExt cx="7744691" cy="1754327"/>
          </a:xfrm>
        </p:grpSpPr>
        <p:sp>
          <p:nvSpPr>
            <p:cNvPr id="28" name="TextBox 27">
              <a:extLst>
                <a:ext uri="{FF2B5EF4-FFF2-40B4-BE49-F238E27FC236}">
                  <a16:creationId xmlns:a16="http://schemas.microsoft.com/office/drawing/2014/main" id="{FE321670-1C30-2245-0766-001046C38F17}"/>
                </a:ext>
              </a:extLst>
            </p:cNvPr>
            <p:cNvSpPr txBox="1"/>
            <p:nvPr/>
          </p:nvSpPr>
          <p:spPr>
            <a:xfrm>
              <a:off x="2424159" y="2627714"/>
              <a:ext cx="7338966" cy="1754327"/>
            </a:xfrm>
            <a:prstGeom prst="rect">
              <a:avLst/>
            </a:prstGeom>
            <a:noFill/>
            <a:effectLst>
              <a:outerShdw blurRad="50800" dist="50800" dir="2880000" algn="ctr" rotWithShape="0">
                <a:srgbClr val="000000">
                  <a:alpha val="35000"/>
                </a:srgbClr>
              </a:outerShdw>
            </a:effectLst>
          </p:spPr>
          <p:txBody>
            <a:bodyPr wrap="square" rtlCol="0">
              <a:spAutoFit/>
            </a:bodyPr>
            <a:lstStyle/>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cxnSp>
          <p:nvCxnSpPr>
            <p:cNvPr id="29" name="Straight Connector 28">
              <a:extLst>
                <a:ext uri="{FF2B5EF4-FFF2-40B4-BE49-F238E27FC236}">
                  <a16:creationId xmlns:a16="http://schemas.microsoft.com/office/drawing/2014/main" id="{D4E6484B-349F-2905-2EDF-1CE3504C5B2E}"/>
                </a:ext>
              </a:extLst>
            </p:cNvPr>
            <p:cNvCxnSpPr>
              <a:cxnSpLocks/>
            </p:cNvCxnSpPr>
            <p:nvPr/>
          </p:nvCxnSpPr>
          <p:spPr>
            <a:xfrm>
              <a:off x="2223654" y="3952361"/>
              <a:ext cx="7744691" cy="0"/>
            </a:xfrm>
            <a:prstGeom prst="line">
              <a:avLst/>
            </a:prstGeom>
            <a:noFill/>
            <a:ln w="57150" cap="flat" cmpd="sng" algn="ctr">
              <a:solidFill>
                <a:srgbClr val="282E39"/>
              </a:solidFill>
              <a:prstDash val="solid"/>
              <a:miter lim="800000"/>
            </a:ln>
            <a:effectLst/>
          </p:spPr>
        </p:cxnSp>
      </p:grpSp>
      <p:grpSp>
        <p:nvGrpSpPr>
          <p:cNvPr id="11" name="Group 10">
            <a:extLst>
              <a:ext uri="{FF2B5EF4-FFF2-40B4-BE49-F238E27FC236}">
                <a16:creationId xmlns:a16="http://schemas.microsoft.com/office/drawing/2014/main" id="{93338457-47BB-453E-5540-8D8C3B4229BA}"/>
              </a:ext>
            </a:extLst>
          </p:cNvPr>
          <p:cNvGrpSpPr/>
          <p:nvPr/>
        </p:nvGrpSpPr>
        <p:grpSpPr>
          <a:xfrm>
            <a:off x="4534874" y="471680"/>
            <a:ext cx="3117536" cy="1960908"/>
            <a:chOff x="190500" y="123825"/>
            <a:chExt cx="3117536" cy="1960908"/>
          </a:xfrm>
          <a:effectLst>
            <a:outerShdw blurRad="50800" dist="50800" dir="2880000" algn="ctr" rotWithShape="0">
              <a:srgbClr val="000000">
                <a:alpha val="43137"/>
              </a:srgbClr>
            </a:outerShdw>
          </a:effectLst>
        </p:grpSpPr>
        <p:sp>
          <p:nvSpPr>
            <p:cNvPr id="7" name="Rectangle: Rounded Corners 6">
              <a:extLst>
                <a:ext uri="{FF2B5EF4-FFF2-40B4-BE49-F238E27FC236}">
                  <a16:creationId xmlns:a16="http://schemas.microsoft.com/office/drawing/2014/main" id="{B408AE09-D185-B587-B946-105D91627D41}"/>
                </a:ext>
              </a:extLst>
            </p:cNvPr>
            <p:cNvSpPr/>
            <p:nvPr/>
          </p:nvSpPr>
          <p:spPr>
            <a:xfrm>
              <a:off x="190500" y="123825"/>
              <a:ext cx="3117536" cy="1960908"/>
            </a:xfrm>
            <a:prstGeom prst="roundRect">
              <a:avLst>
                <a:gd name="adj" fmla="val 26893"/>
              </a:avLst>
            </a:prstGeom>
            <a:solidFill>
              <a:schemeClr val="bg1"/>
            </a:soli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logo with text and images&#10;&#10;AI-generated content may be incorrect.">
              <a:extLst>
                <a:ext uri="{FF2B5EF4-FFF2-40B4-BE49-F238E27FC236}">
                  <a16:creationId xmlns:a16="http://schemas.microsoft.com/office/drawing/2014/main" id="{3D9EADDE-20EB-0CA4-77B4-ACBEA7E91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41" y="418242"/>
              <a:ext cx="1372075" cy="1372075"/>
            </a:xfrm>
            <a:prstGeom prst="rect">
              <a:avLst/>
            </a:prstGeom>
          </p:spPr>
        </p:pic>
        <p:pic>
          <p:nvPicPr>
            <p:cNvPr id="5" name="Picture 4" descr="A logo with a crown and a blue ribbon&#10;&#10;AI-generated content may be incorrect.">
              <a:extLst>
                <a:ext uri="{FF2B5EF4-FFF2-40B4-BE49-F238E27FC236}">
                  <a16:creationId xmlns:a16="http://schemas.microsoft.com/office/drawing/2014/main" id="{DABF9CE2-B2AB-76CB-3C9A-A79F7A186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24" y="418242"/>
              <a:ext cx="909412" cy="1372075"/>
            </a:xfrm>
            <a:prstGeom prst="rect">
              <a:avLst/>
            </a:prstGeom>
          </p:spPr>
        </p:pic>
      </p:grpSp>
      <p:sp>
        <p:nvSpPr>
          <p:cNvPr id="19" name="SHAPE 3">
            <a:extLst>
              <a:ext uri="{FF2B5EF4-FFF2-40B4-BE49-F238E27FC236}">
                <a16:creationId xmlns:a16="http://schemas.microsoft.com/office/drawing/2014/main" id="{7D0C0699-E2DA-68C5-70E6-2D387A0B0689}"/>
              </a:ext>
            </a:extLst>
          </p:cNvPr>
          <p:cNvSpPr/>
          <p:nvPr/>
        </p:nvSpPr>
        <p:spPr>
          <a:xfrm rot="944656">
            <a:off x="6484114" y="5780180"/>
            <a:ext cx="1671503" cy="1844275"/>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5" name="Freeform: Shape 24">
            <a:extLst>
              <a:ext uri="{FF2B5EF4-FFF2-40B4-BE49-F238E27FC236}">
                <a16:creationId xmlns:a16="http://schemas.microsoft.com/office/drawing/2014/main" id="{2070ED6C-7893-D036-F274-B56D88EC9B7E}"/>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rgbClr val="72C076"/>
              </a:gs>
              <a:gs pos="100000">
                <a:srgbClr val="002060"/>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1" name="SHAPE 4">
            <a:extLst>
              <a:ext uri="{FF2B5EF4-FFF2-40B4-BE49-F238E27FC236}">
                <a16:creationId xmlns:a16="http://schemas.microsoft.com/office/drawing/2014/main" id="{7D3CD547-1064-A848-2F3E-655A0DBE6344}"/>
              </a:ext>
            </a:extLst>
          </p:cNvPr>
          <p:cNvSpPr/>
          <p:nvPr/>
        </p:nvSpPr>
        <p:spPr>
          <a:xfrm>
            <a:off x="13888032" y="3339287"/>
            <a:ext cx="1668821" cy="174332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2" name="BIG SHAPE">
            <a:extLst>
              <a:ext uri="{FF2B5EF4-FFF2-40B4-BE49-F238E27FC236}">
                <a16:creationId xmlns:a16="http://schemas.microsoft.com/office/drawing/2014/main" id="{AA68D7F3-0E3E-F377-5D0F-052AD07C1568}"/>
              </a:ext>
            </a:extLst>
          </p:cNvPr>
          <p:cNvSpPr/>
          <p:nvPr/>
        </p:nvSpPr>
        <p:spPr>
          <a:xfrm>
            <a:off x="11548085" y="-2512605"/>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pic>
        <p:nvPicPr>
          <p:cNvPr id="34" name="Picture 33">
            <a:extLst>
              <a:ext uri="{FF2B5EF4-FFF2-40B4-BE49-F238E27FC236}">
                <a16:creationId xmlns:a16="http://schemas.microsoft.com/office/drawing/2014/main" id="{A9032F58-1023-8A1A-69FD-47743D0471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3407358" y="1226885"/>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223E5085-62E3-D2CC-B2A4-A00449CA0A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6377" y="7995251"/>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8821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C1552-23A7-EDE4-41A8-A76EDEFA77C5}"/>
            </a:ext>
          </a:extLst>
        </p:cNvPr>
        <p:cNvGrpSpPr/>
        <p:nvPr/>
      </p:nvGrpSpPr>
      <p:grpSpPr>
        <a:xfrm>
          <a:off x="0" y="0"/>
          <a:ext cx="0" cy="0"/>
          <a:chOff x="0" y="0"/>
          <a:chExt cx="0" cy="0"/>
        </a:xfrm>
      </p:grpSpPr>
      <p:sp>
        <p:nvSpPr>
          <p:cNvPr id="22" name="SHAPE 2">
            <a:extLst>
              <a:ext uri="{FF2B5EF4-FFF2-40B4-BE49-F238E27FC236}">
                <a16:creationId xmlns:a16="http://schemas.microsoft.com/office/drawing/2014/main" id="{4A366827-7672-30AD-64D7-631C51F557D8}"/>
              </a:ext>
            </a:extLst>
          </p:cNvPr>
          <p:cNvSpPr/>
          <p:nvPr/>
        </p:nvSpPr>
        <p:spPr>
          <a:xfrm rot="20829331">
            <a:off x="2387172" y="2944824"/>
            <a:ext cx="1875708" cy="2071402"/>
          </a:xfrm>
          <a:custGeom>
            <a:avLst/>
            <a:gdLst>
              <a:gd name="connsiteX0" fmla="*/ 1318260 w 2637102"/>
              <a:gd name="connsiteY0" fmla="*/ 2912149 h 2912233"/>
              <a:gd name="connsiteX1" fmla="*/ 1101597 w 2637102"/>
              <a:gd name="connsiteY1" fmla="*/ 2854109 h 2912233"/>
              <a:gd name="connsiteX2" fmla="*/ 216263 w 2637102"/>
              <a:gd name="connsiteY2" fmla="*/ 2342743 h 2912233"/>
              <a:gd name="connsiteX3" fmla="*/ -181 w 2637102"/>
              <a:gd name="connsiteY3" fmla="*/ 1967462 h 2912233"/>
              <a:gd name="connsiteX4" fmla="*/ -181 w 2637102"/>
              <a:gd name="connsiteY4" fmla="*/ 944510 h 2912233"/>
              <a:gd name="connsiteX5" fmla="*/ 216263 w 2637102"/>
              <a:gd name="connsiteY5" fmla="*/ 569229 h 2912233"/>
              <a:gd name="connsiteX6" fmla="*/ 1101596 w 2637102"/>
              <a:gd name="connsiteY6" fmla="*/ 57863 h 2912233"/>
              <a:gd name="connsiteX7" fmla="*/ 1534924 w 2637102"/>
              <a:gd name="connsiteY7" fmla="*/ 57863 h 2912233"/>
              <a:gd name="connsiteX8" fmla="*/ 2420258 w 2637102"/>
              <a:gd name="connsiteY8" fmla="*/ 569230 h 2912233"/>
              <a:gd name="connsiteX9" fmla="*/ 2636921 w 2637102"/>
              <a:gd name="connsiteY9" fmla="*/ 944510 h 2912233"/>
              <a:gd name="connsiteX10" fmla="*/ 2636922 w 2637102"/>
              <a:gd name="connsiteY10" fmla="*/ 1967462 h 2912233"/>
              <a:gd name="connsiteX11" fmla="*/ 2420258 w 2637102"/>
              <a:gd name="connsiteY11" fmla="*/ 2342743 h 2912233"/>
              <a:gd name="connsiteX12" fmla="*/ 1534924 w 2637102"/>
              <a:gd name="connsiteY12" fmla="*/ 2854109 h 2912233"/>
              <a:gd name="connsiteX13" fmla="*/ 1318260 w 2637102"/>
              <a:gd name="connsiteY13" fmla="*/ 2912149 h 2912233"/>
              <a:gd name="connsiteX14" fmla="*/ 1318260 w 2637102"/>
              <a:gd name="connsiteY14" fmla="*/ 14553 h 2912233"/>
              <a:gd name="connsiteX15" fmla="*/ 1109068 w 2637102"/>
              <a:gd name="connsiteY15" fmla="*/ 70394 h 2912233"/>
              <a:gd name="connsiteX16" fmla="*/ 223734 w 2637102"/>
              <a:gd name="connsiteY16" fmla="*/ 581761 h 2912233"/>
              <a:gd name="connsiteX17" fmla="*/ 14322 w 2637102"/>
              <a:gd name="connsiteY17" fmla="*/ 944510 h 2912233"/>
              <a:gd name="connsiteX18" fmla="*/ 14322 w 2637102"/>
              <a:gd name="connsiteY18" fmla="*/ 1967462 h 2912233"/>
              <a:gd name="connsiteX19" fmla="*/ 223734 w 2637102"/>
              <a:gd name="connsiteY19" fmla="*/ 2330211 h 2912233"/>
              <a:gd name="connsiteX20" fmla="*/ 1109068 w 2637102"/>
              <a:gd name="connsiteY20" fmla="*/ 2841578 h 2912233"/>
              <a:gd name="connsiteX21" fmla="*/ 1527673 w 2637102"/>
              <a:gd name="connsiteY21" fmla="*/ 2841578 h 2912233"/>
              <a:gd name="connsiteX22" fmla="*/ 2413006 w 2637102"/>
              <a:gd name="connsiteY22" fmla="*/ 2330211 h 2912233"/>
              <a:gd name="connsiteX23" fmla="*/ 2622419 w 2637102"/>
              <a:gd name="connsiteY23" fmla="*/ 1967462 h 2912233"/>
              <a:gd name="connsiteX24" fmla="*/ 2622419 w 2637102"/>
              <a:gd name="connsiteY24" fmla="*/ 944510 h 2912233"/>
              <a:gd name="connsiteX25" fmla="*/ 2413006 w 2637102"/>
              <a:gd name="connsiteY25" fmla="*/ 581761 h 2912233"/>
              <a:gd name="connsiteX26" fmla="*/ 1527673 w 2637102"/>
              <a:gd name="connsiteY26" fmla="*/ 70395 h 2912233"/>
              <a:gd name="connsiteX27" fmla="*/ 1318260 w 2637102"/>
              <a:gd name="connsiteY27" fmla="*/ 14554 h 29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7102" h="2912233">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C31A3030-FF0A-DC41-31B4-3744897AF064}"/>
              </a:ext>
            </a:extLst>
          </p:cNvPr>
          <p:cNvSpPr/>
          <p:nvPr/>
        </p:nvSpPr>
        <p:spPr>
          <a:xfrm>
            <a:off x="960209" y="2980851"/>
            <a:ext cx="880499" cy="971510"/>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6" name="SHAPE 4">
            <a:extLst>
              <a:ext uri="{FF2B5EF4-FFF2-40B4-BE49-F238E27FC236}">
                <a16:creationId xmlns:a16="http://schemas.microsoft.com/office/drawing/2014/main" id="{0A418AEA-7A4E-7D9A-27A4-9F774586627C}"/>
              </a:ext>
            </a:extLst>
          </p:cNvPr>
          <p:cNvSpPr/>
          <p:nvPr/>
        </p:nvSpPr>
        <p:spPr>
          <a:xfrm>
            <a:off x="8374478" y="975588"/>
            <a:ext cx="2221432" cy="2338366"/>
          </a:xfrm>
          <a:custGeom>
            <a:avLst/>
            <a:gdLst>
              <a:gd name="connsiteX0" fmla="*/ 1009544 w 2221432"/>
              <a:gd name="connsiteY0" fmla="*/ 2338282 h 2338366"/>
              <a:gd name="connsiteX1" fmla="*/ 792880 w 2221432"/>
              <a:gd name="connsiteY1" fmla="*/ 2265732 h 2338366"/>
              <a:gd name="connsiteX2" fmla="*/ 141570 w 2221432"/>
              <a:gd name="connsiteY2" fmla="*/ 1772394 h 2338366"/>
              <a:gd name="connsiteX3" fmla="*/ 2474 w 2221432"/>
              <a:gd name="connsiteY3" fmla="*/ 1442622 h 2338366"/>
              <a:gd name="connsiteX4" fmla="*/ 103994 w 2221432"/>
              <a:gd name="connsiteY4" fmla="*/ 631602 h 2338366"/>
              <a:gd name="connsiteX5" fmla="*/ 319999 w 2221432"/>
              <a:gd name="connsiteY5" fmla="*/ 345800 h 2338366"/>
              <a:gd name="connsiteX6" fmla="*/ 1072829 w 2221432"/>
              <a:gd name="connsiteY6" fmla="*/ 28120 h 2338366"/>
              <a:gd name="connsiteX7" fmla="*/ 1428149 w 2221432"/>
              <a:gd name="connsiteY7" fmla="*/ 72090 h 2338366"/>
              <a:gd name="connsiteX8" fmla="*/ 2079459 w 2221432"/>
              <a:gd name="connsiteY8" fmla="*/ 565429 h 2338366"/>
              <a:gd name="connsiteX9" fmla="*/ 2218555 w 2221432"/>
              <a:gd name="connsiteY9" fmla="*/ 895200 h 2338366"/>
              <a:gd name="connsiteX10" fmla="*/ 2117254 w 2221432"/>
              <a:gd name="connsiteY10" fmla="*/ 1706439 h 2338366"/>
              <a:gd name="connsiteX11" fmla="*/ 1901029 w 2221432"/>
              <a:gd name="connsiteY11" fmla="*/ 1992241 h 2338366"/>
              <a:gd name="connsiteX12" fmla="*/ 1901030 w 2221432"/>
              <a:gd name="connsiteY12" fmla="*/ 1992241 h 2338366"/>
              <a:gd name="connsiteX13" fmla="*/ 1148200 w 2221432"/>
              <a:gd name="connsiteY13" fmla="*/ 2309921 h 2338366"/>
              <a:gd name="connsiteX14" fmla="*/ 1009544 w 2221432"/>
              <a:gd name="connsiteY14" fmla="*/ 2338282 h 2338366"/>
              <a:gd name="connsiteX15" fmla="*/ 1211705 w 2221432"/>
              <a:gd name="connsiteY15" fmla="*/ 35156 h 2338366"/>
              <a:gd name="connsiteX16" fmla="*/ 1086673 w 2221432"/>
              <a:gd name="connsiteY16" fmla="*/ 60438 h 2338366"/>
              <a:gd name="connsiteX17" fmla="*/ 333842 w 2221432"/>
              <a:gd name="connsiteY17" fmla="*/ 378118 h 2338366"/>
              <a:gd name="connsiteX18" fmla="*/ 138933 w 2221432"/>
              <a:gd name="connsiteY18" fmla="*/ 636659 h 2338366"/>
              <a:gd name="connsiteX19" fmla="*/ 37413 w 2221432"/>
              <a:gd name="connsiteY19" fmla="*/ 1447678 h 2338366"/>
              <a:gd name="connsiteX20" fmla="*/ 162885 w 2221432"/>
              <a:gd name="connsiteY20" fmla="*/ 1745353 h 2338366"/>
              <a:gd name="connsiteX21" fmla="*/ 814194 w 2221432"/>
              <a:gd name="connsiteY21" fmla="*/ 2238691 h 2338366"/>
              <a:gd name="connsiteX22" fmla="*/ 1134576 w 2221432"/>
              <a:gd name="connsiteY22" fmla="*/ 2278923 h 2338366"/>
              <a:gd name="connsiteX23" fmla="*/ 1887186 w 2221432"/>
              <a:gd name="connsiteY23" fmla="*/ 1960144 h 2338366"/>
              <a:gd name="connsiteX24" fmla="*/ 2081876 w 2221432"/>
              <a:gd name="connsiteY24" fmla="*/ 1702702 h 2338366"/>
              <a:gd name="connsiteX25" fmla="*/ 2183396 w 2221432"/>
              <a:gd name="connsiteY25" fmla="*/ 891463 h 2338366"/>
              <a:gd name="connsiteX26" fmla="*/ 2057923 w 2221432"/>
              <a:gd name="connsiteY26" fmla="*/ 594009 h 2338366"/>
              <a:gd name="connsiteX27" fmla="*/ 1406614 w 2221432"/>
              <a:gd name="connsiteY27" fmla="*/ 100670 h 2338366"/>
              <a:gd name="connsiteX28" fmla="*/ 1211705 w 2221432"/>
              <a:gd name="connsiteY28" fmla="*/ 35155 h 23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1432" h="2338366">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chemeClr val="bg1"/>
          </a:solidFill>
          <a:ln w="21973" cap="flat">
            <a:no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7" name="NA">
            <a:extLst>
              <a:ext uri="{FF2B5EF4-FFF2-40B4-BE49-F238E27FC236}">
                <a16:creationId xmlns:a16="http://schemas.microsoft.com/office/drawing/2014/main" id="{CBCEBD19-4F74-8272-B896-4FAE844716A9}"/>
              </a:ext>
            </a:extLst>
          </p:cNvPr>
          <p:cNvSpPr/>
          <p:nvPr/>
        </p:nvSpPr>
        <p:spPr>
          <a:xfrm rot="5400000" flipV="1">
            <a:off x="-243778" y="-870964"/>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28" name="TextBox 27">
            <a:extLst>
              <a:ext uri="{FF2B5EF4-FFF2-40B4-BE49-F238E27FC236}">
                <a16:creationId xmlns:a16="http://schemas.microsoft.com/office/drawing/2014/main" id="{6ECBBD81-01CE-B61B-1DE3-59EE2999DCCE}"/>
              </a:ext>
            </a:extLst>
          </p:cNvPr>
          <p:cNvSpPr txBox="1"/>
          <p:nvPr/>
        </p:nvSpPr>
        <p:spPr>
          <a:xfrm>
            <a:off x="2268527" y="881823"/>
            <a:ext cx="7654946" cy="1200329"/>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36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36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sp>
        <p:nvSpPr>
          <p:cNvPr id="19" name="SHAPE 3">
            <a:extLst>
              <a:ext uri="{FF2B5EF4-FFF2-40B4-BE49-F238E27FC236}">
                <a16:creationId xmlns:a16="http://schemas.microsoft.com/office/drawing/2014/main" id="{29D6EAEE-194F-AFE3-FDAF-E1835EC7BA3E}"/>
              </a:ext>
            </a:extLst>
          </p:cNvPr>
          <p:cNvSpPr/>
          <p:nvPr/>
        </p:nvSpPr>
        <p:spPr>
          <a:xfrm rot="944656">
            <a:off x="6684236" y="3231122"/>
            <a:ext cx="1671503" cy="1844275"/>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5" name="Freeform: Shape 24">
            <a:extLst>
              <a:ext uri="{FF2B5EF4-FFF2-40B4-BE49-F238E27FC236}">
                <a16:creationId xmlns:a16="http://schemas.microsoft.com/office/drawing/2014/main" id="{9CBE3470-4ADF-B512-4AAE-A2DA495D15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rgbClr val="72C076"/>
              </a:gs>
              <a:gs pos="100000">
                <a:srgbClr val="002060"/>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BIG SHAPE">
            <a:extLst>
              <a:ext uri="{FF2B5EF4-FFF2-40B4-BE49-F238E27FC236}">
                <a16:creationId xmlns:a16="http://schemas.microsoft.com/office/drawing/2014/main" id="{CBCCA253-2C3F-29DD-C446-F9F821B02692}"/>
              </a:ext>
            </a:extLst>
          </p:cNvPr>
          <p:cNvSpPr/>
          <p:nvPr/>
        </p:nvSpPr>
        <p:spPr>
          <a:xfrm rot="9739572" flipH="1">
            <a:off x="12702984" y="-158374"/>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8" name="TextBox 7">
            <a:extLst>
              <a:ext uri="{FF2B5EF4-FFF2-40B4-BE49-F238E27FC236}">
                <a16:creationId xmlns:a16="http://schemas.microsoft.com/office/drawing/2014/main" id="{63C2F5D0-C0BE-1DB7-6A1F-83A3337BF3FD}"/>
              </a:ext>
            </a:extLst>
          </p:cNvPr>
          <p:cNvSpPr txBox="1"/>
          <p:nvPr/>
        </p:nvSpPr>
        <p:spPr>
          <a:xfrm>
            <a:off x="2775636" y="5198800"/>
            <a:ext cx="2656653" cy="1015663"/>
          </a:xfrm>
          <a:prstGeom prst="rect">
            <a:avLst/>
          </a:prstGeom>
          <a:noFill/>
        </p:spPr>
        <p:txBody>
          <a:bodyPr wrap="square" rtlCol="0">
            <a:spAutoFit/>
          </a:bodyPr>
          <a:lstStyle/>
          <a:p>
            <a:pPr algn="ctr"/>
            <a:r>
              <a:rPr lang="en-US" sz="2000" dirty="0">
                <a:solidFill>
                  <a:schemeClr val="bg1"/>
                </a:solidFill>
                <a:latin typeface="JasmineUPC" panose="02020603050405020304" pitchFamily="18" charset="-34"/>
                <a:cs typeface="JasmineUPC" panose="02020603050405020304" pitchFamily="18" charset="-34"/>
              </a:rPr>
              <a:t>Project Team</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a:t>
            </a:r>
            <a:r>
              <a:rPr lang="en-US" sz="2000" dirty="0" err="1">
                <a:solidFill>
                  <a:schemeClr val="bg1"/>
                </a:solidFill>
                <a:latin typeface="JasmineUPC" panose="02020603050405020304" pitchFamily="18" charset="-34"/>
                <a:cs typeface="JasmineUPC" panose="02020603050405020304" pitchFamily="18" charset="-34"/>
              </a:rPr>
              <a:t>Thammanit</a:t>
            </a:r>
            <a:r>
              <a:rPr lang="en-US" sz="2000" dirty="0">
                <a:solidFill>
                  <a:schemeClr val="bg1"/>
                </a:solidFill>
                <a:latin typeface="JasmineUPC" panose="02020603050405020304" pitchFamily="18" charset="-34"/>
                <a:cs typeface="JasmineUPC" panose="02020603050405020304" pitchFamily="18" charset="-34"/>
              </a:rPr>
              <a:t> </a:t>
            </a:r>
            <a:r>
              <a:rPr lang="en-US" sz="2000" dirty="0" err="1">
                <a:solidFill>
                  <a:schemeClr val="bg1"/>
                </a:solidFill>
                <a:latin typeface="JasmineUPC" panose="02020603050405020304" pitchFamily="18" charset="-34"/>
                <a:cs typeface="JasmineUPC" panose="02020603050405020304" pitchFamily="18" charset="-34"/>
              </a:rPr>
              <a:t>Nuyimsai</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Chayut </a:t>
            </a:r>
            <a:r>
              <a:rPr lang="en-US" sz="2000" dirty="0" err="1">
                <a:solidFill>
                  <a:schemeClr val="bg1"/>
                </a:solidFill>
                <a:latin typeface="JasmineUPC" panose="02020603050405020304" pitchFamily="18" charset="-34"/>
                <a:cs typeface="JasmineUPC" panose="02020603050405020304" pitchFamily="18" charset="-34"/>
              </a:rPr>
              <a:t>Sappakhao</a:t>
            </a:r>
            <a:endParaRPr lang="en-US" sz="2000" dirty="0">
              <a:solidFill>
                <a:schemeClr val="bg1"/>
              </a:solidFill>
              <a:latin typeface="JasmineUPC" panose="02020603050405020304" pitchFamily="18" charset="-34"/>
              <a:cs typeface="JasmineUPC" panose="02020603050405020304" pitchFamily="18" charset="-34"/>
            </a:endParaRPr>
          </a:p>
        </p:txBody>
      </p:sp>
      <p:sp>
        <p:nvSpPr>
          <p:cNvPr id="9" name="TextBox 8">
            <a:extLst>
              <a:ext uri="{FF2B5EF4-FFF2-40B4-BE49-F238E27FC236}">
                <a16:creationId xmlns:a16="http://schemas.microsoft.com/office/drawing/2014/main" id="{F5D123DE-D8BB-CE8D-D789-3BFF9707A92C}"/>
              </a:ext>
            </a:extLst>
          </p:cNvPr>
          <p:cNvSpPr txBox="1"/>
          <p:nvPr/>
        </p:nvSpPr>
        <p:spPr>
          <a:xfrm>
            <a:off x="5917948" y="5177900"/>
            <a:ext cx="2656653" cy="707886"/>
          </a:xfrm>
          <a:prstGeom prst="rect">
            <a:avLst/>
          </a:prstGeom>
          <a:noFill/>
        </p:spPr>
        <p:txBody>
          <a:bodyPr wrap="square" rtlCol="0">
            <a:spAutoFit/>
          </a:bodyPr>
          <a:lstStyle/>
          <a:p>
            <a:pPr algn="ctr"/>
            <a:r>
              <a:rPr lang="en-US" sz="2000" dirty="0">
                <a:solidFill>
                  <a:schemeClr val="bg1"/>
                </a:solidFill>
                <a:latin typeface="JasmineUPC" panose="02020603050405020304" pitchFamily="18" charset="-34"/>
                <a:cs typeface="JasmineUPC" panose="02020603050405020304" pitchFamily="18" charset="-34"/>
              </a:rPr>
              <a:t>Project Advisor</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a:t>
            </a:r>
            <a:r>
              <a:rPr lang="en-US" sz="2000" dirty="0" err="1">
                <a:solidFill>
                  <a:schemeClr val="bg1"/>
                </a:solidFill>
                <a:latin typeface="JasmineUPC" panose="02020603050405020304" pitchFamily="18" charset="-34"/>
                <a:cs typeface="JasmineUPC" panose="02020603050405020304" pitchFamily="18" charset="-34"/>
              </a:rPr>
              <a:t>Thapanawat</a:t>
            </a:r>
            <a:r>
              <a:rPr lang="en-US" sz="2000" dirty="0">
                <a:solidFill>
                  <a:schemeClr val="bg1"/>
                </a:solidFill>
                <a:latin typeface="JasmineUPC" panose="02020603050405020304" pitchFamily="18" charset="-34"/>
                <a:cs typeface="JasmineUPC" panose="02020603050405020304" pitchFamily="18" charset="-34"/>
              </a:rPr>
              <a:t> </a:t>
            </a:r>
            <a:r>
              <a:rPr lang="en-US" sz="2000" dirty="0" err="1">
                <a:solidFill>
                  <a:schemeClr val="bg1"/>
                </a:solidFill>
                <a:latin typeface="JasmineUPC" panose="02020603050405020304" pitchFamily="18" charset="-34"/>
                <a:cs typeface="JasmineUPC" panose="02020603050405020304" pitchFamily="18" charset="-34"/>
              </a:rPr>
              <a:t>Chuklin</a:t>
            </a:r>
            <a:endParaRPr lang="th-TH" sz="2000" dirty="0">
              <a:solidFill>
                <a:schemeClr val="bg1"/>
              </a:solidFill>
              <a:latin typeface="JasmineUPC" panose="02020603050405020304" pitchFamily="18" charset="-34"/>
              <a:cs typeface="JasmineUPC" panose="02020603050405020304" pitchFamily="18" charset="-34"/>
            </a:endParaRPr>
          </a:p>
        </p:txBody>
      </p:sp>
      <p:cxnSp>
        <p:nvCxnSpPr>
          <p:cNvPr id="12" name="Straight Connector 11">
            <a:extLst>
              <a:ext uri="{FF2B5EF4-FFF2-40B4-BE49-F238E27FC236}">
                <a16:creationId xmlns:a16="http://schemas.microsoft.com/office/drawing/2014/main" id="{B0859D97-F600-FEBD-7631-6DCB53B0F745}"/>
              </a:ext>
            </a:extLst>
          </p:cNvPr>
          <p:cNvCxnSpPr>
            <a:cxnSpLocks/>
          </p:cNvCxnSpPr>
          <p:nvPr/>
        </p:nvCxnSpPr>
        <p:spPr>
          <a:xfrm>
            <a:off x="2600224" y="2199743"/>
            <a:ext cx="3495776"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E771824-2203-1942-679C-B510BBD0AD75}"/>
              </a:ext>
            </a:extLst>
          </p:cNvPr>
          <p:cNvCxnSpPr>
            <a:cxnSpLocks/>
          </p:cNvCxnSpPr>
          <p:nvPr/>
        </p:nvCxnSpPr>
        <p:spPr>
          <a:xfrm>
            <a:off x="6019800" y="2199743"/>
            <a:ext cx="3567260"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E89234E-4B94-22D2-3DB6-2922C4ADCB44}"/>
              </a:ext>
            </a:extLst>
          </p:cNvPr>
          <p:cNvSpPr txBox="1"/>
          <p:nvPr/>
        </p:nvSpPr>
        <p:spPr>
          <a:xfrm>
            <a:off x="2268527" y="2762250"/>
            <a:ext cx="7654946" cy="1754326"/>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en-US" sz="5400" b="1"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Thank you for </a:t>
            </a:r>
          </a:p>
          <a:p>
            <a:pPr algn="ctr"/>
            <a:r>
              <a:rPr lang="en-US" sz="5400" b="1"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Your Attention</a:t>
            </a:r>
          </a:p>
        </p:txBody>
      </p:sp>
    </p:spTree>
    <p:extLst>
      <p:ext uri="{BB962C8B-B14F-4D97-AF65-F5344CB8AC3E}">
        <p14:creationId xmlns:p14="http://schemas.microsoft.com/office/powerpoint/2010/main" val="285259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46B1E1"/>
            </a:gs>
            <a:gs pos="100000">
              <a:srgbClr val="72C076"/>
            </a:gs>
          </a:gsLst>
          <a:lin ang="2700000" scaled="0"/>
        </a:gradFill>
        <a:effectLst/>
      </p:bgPr>
    </p:bg>
    <p:spTree>
      <p:nvGrpSpPr>
        <p:cNvPr id="1" name="">
          <a:extLst>
            <a:ext uri="{FF2B5EF4-FFF2-40B4-BE49-F238E27FC236}">
              <a16:creationId xmlns:a16="http://schemas.microsoft.com/office/drawing/2014/main" id="{0E3366C5-75E0-E771-0F04-2EC11D999F63}"/>
            </a:ext>
          </a:extLst>
        </p:cNvPr>
        <p:cNvGrpSpPr/>
        <p:nvPr/>
      </p:nvGrpSpPr>
      <p:grpSpPr>
        <a:xfrm>
          <a:off x="0" y="0"/>
          <a:ext cx="0" cy="0"/>
          <a:chOff x="0" y="0"/>
          <a:chExt cx="0" cy="0"/>
        </a:xfrm>
      </p:grpSpPr>
      <p:sp>
        <p:nvSpPr>
          <p:cNvPr id="22" name="SHAPE 2">
            <a:extLst>
              <a:ext uri="{FF2B5EF4-FFF2-40B4-BE49-F238E27FC236}">
                <a16:creationId xmlns:a16="http://schemas.microsoft.com/office/drawing/2014/main" id="{C000ED4B-08E0-2D0E-198A-FF4CE9B5DABC}"/>
              </a:ext>
            </a:extLst>
          </p:cNvPr>
          <p:cNvSpPr/>
          <p:nvPr/>
        </p:nvSpPr>
        <p:spPr>
          <a:xfrm rot="20829331">
            <a:off x="2284185" y="2029882"/>
            <a:ext cx="2637102" cy="2912233"/>
          </a:xfrm>
          <a:custGeom>
            <a:avLst/>
            <a:gdLst>
              <a:gd name="connsiteX0" fmla="*/ 1318260 w 2637102"/>
              <a:gd name="connsiteY0" fmla="*/ 2912149 h 2912233"/>
              <a:gd name="connsiteX1" fmla="*/ 1101597 w 2637102"/>
              <a:gd name="connsiteY1" fmla="*/ 2854109 h 2912233"/>
              <a:gd name="connsiteX2" fmla="*/ 216263 w 2637102"/>
              <a:gd name="connsiteY2" fmla="*/ 2342743 h 2912233"/>
              <a:gd name="connsiteX3" fmla="*/ -181 w 2637102"/>
              <a:gd name="connsiteY3" fmla="*/ 1967462 h 2912233"/>
              <a:gd name="connsiteX4" fmla="*/ -181 w 2637102"/>
              <a:gd name="connsiteY4" fmla="*/ 944510 h 2912233"/>
              <a:gd name="connsiteX5" fmla="*/ 216263 w 2637102"/>
              <a:gd name="connsiteY5" fmla="*/ 569229 h 2912233"/>
              <a:gd name="connsiteX6" fmla="*/ 1101596 w 2637102"/>
              <a:gd name="connsiteY6" fmla="*/ 57863 h 2912233"/>
              <a:gd name="connsiteX7" fmla="*/ 1534924 w 2637102"/>
              <a:gd name="connsiteY7" fmla="*/ 57863 h 2912233"/>
              <a:gd name="connsiteX8" fmla="*/ 2420258 w 2637102"/>
              <a:gd name="connsiteY8" fmla="*/ 569230 h 2912233"/>
              <a:gd name="connsiteX9" fmla="*/ 2636921 w 2637102"/>
              <a:gd name="connsiteY9" fmla="*/ 944510 h 2912233"/>
              <a:gd name="connsiteX10" fmla="*/ 2636922 w 2637102"/>
              <a:gd name="connsiteY10" fmla="*/ 1967462 h 2912233"/>
              <a:gd name="connsiteX11" fmla="*/ 2420258 w 2637102"/>
              <a:gd name="connsiteY11" fmla="*/ 2342743 h 2912233"/>
              <a:gd name="connsiteX12" fmla="*/ 1534924 w 2637102"/>
              <a:gd name="connsiteY12" fmla="*/ 2854109 h 2912233"/>
              <a:gd name="connsiteX13" fmla="*/ 1318260 w 2637102"/>
              <a:gd name="connsiteY13" fmla="*/ 2912149 h 2912233"/>
              <a:gd name="connsiteX14" fmla="*/ 1318260 w 2637102"/>
              <a:gd name="connsiteY14" fmla="*/ 14553 h 2912233"/>
              <a:gd name="connsiteX15" fmla="*/ 1109068 w 2637102"/>
              <a:gd name="connsiteY15" fmla="*/ 70394 h 2912233"/>
              <a:gd name="connsiteX16" fmla="*/ 223734 w 2637102"/>
              <a:gd name="connsiteY16" fmla="*/ 581761 h 2912233"/>
              <a:gd name="connsiteX17" fmla="*/ 14322 w 2637102"/>
              <a:gd name="connsiteY17" fmla="*/ 944510 h 2912233"/>
              <a:gd name="connsiteX18" fmla="*/ 14322 w 2637102"/>
              <a:gd name="connsiteY18" fmla="*/ 1967462 h 2912233"/>
              <a:gd name="connsiteX19" fmla="*/ 223734 w 2637102"/>
              <a:gd name="connsiteY19" fmla="*/ 2330211 h 2912233"/>
              <a:gd name="connsiteX20" fmla="*/ 1109068 w 2637102"/>
              <a:gd name="connsiteY20" fmla="*/ 2841578 h 2912233"/>
              <a:gd name="connsiteX21" fmla="*/ 1527673 w 2637102"/>
              <a:gd name="connsiteY21" fmla="*/ 2841578 h 2912233"/>
              <a:gd name="connsiteX22" fmla="*/ 2413006 w 2637102"/>
              <a:gd name="connsiteY22" fmla="*/ 2330211 h 2912233"/>
              <a:gd name="connsiteX23" fmla="*/ 2622419 w 2637102"/>
              <a:gd name="connsiteY23" fmla="*/ 1967462 h 2912233"/>
              <a:gd name="connsiteX24" fmla="*/ 2622419 w 2637102"/>
              <a:gd name="connsiteY24" fmla="*/ 944510 h 2912233"/>
              <a:gd name="connsiteX25" fmla="*/ 2413006 w 2637102"/>
              <a:gd name="connsiteY25" fmla="*/ 581761 h 2912233"/>
              <a:gd name="connsiteX26" fmla="*/ 1527673 w 2637102"/>
              <a:gd name="connsiteY26" fmla="*/ 70395 h 2912233"/>
              <a:gd name="connsiteX27" fmla="*/ 1318260 w 2637102"/>
              <a:gd name="connsiteY27" fmla="*/ 14554 h 29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7102" h="2912233">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01A3A759-A98B-18F2-8AF9-79E772A3523B}"/>
              </a:ext>
            </a:extLst>
          </p:cNvPr>
          <p:cNvSpPr/>
          <p:nvPr/>
        </p:nvSpPr>
        <p:spPr>
          <a:xfrm>
            <a:off x="960209" y="2980851"/>
            <a:ext cx="880499" cy="971510"/>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SHAPE 4">
            <a:extLst>
              <a:ext uri="{FF2B5EF4-FFF2-40B4-BE49-F238E27FC236}">
                <a16:creationId xmlns:a16="http://schemas.microsoft.com/office/drawing/2014/main" id="{59C2E3E6-8E24-C8FF-5EAF-5A13C1CD1451}"/>
              </a:ext>
            </a:extLst>
          </p:cNvPr>
          <p:cNvSpPr/>
          <p:nvPr/>
        </p:nvSpPr>
        <p:spPr>
          <a:xfrm>
            <a:off x="8374478" y="975588"/>
            <a:ext cx="2221432" cy="2338366"/>
          </a:xfrm>
          <a:custGeom>
            <a:avLst/>
            <a:gdLst>
              <a:gd name="connsiteX0" fmla="*/ 1009544 w 2221432"/>
              <a:gd name="connsiteY0" fmla="*/ 2338282 h 2338366"/>
              <a:gd name="connsiteX1" fmla="*/ 792880 w 2221432"/>
              <a:gd name="connsiteY1" fmla="*/ 2265732 h 2338366"/>
              <a:gd name="connsiteX2" fmla="*/ 141570 w 2221432"/>
              <a:gd name="connsiteY2" fmla="*/ 1772394 h 2338366"/>
              <a:gd name="connsiteX3" fmla="*/ 2474 w 2221432"/>
              <a:gd name="connsiteY3" fmla="*/ 1442622 h 2338366"/>
              <a:gd name="connsiteX4" fmla="*/ 103994 w 2221432"/>
              <a:gd name="connsiteY4" fmla="*/ 631602 h 2338366"/>
              <a:gd name="connsiteX5" fmla="*/ 319999 w 2221432"/>
              <a:gd name="connsiteY5" fmla="*/ 345800 h 2338366"/>
              <a:gd name="connsiteX6" fmla="*/ 1072829 w 2221432"/>
              <a:gd name="connsiteY6" fmla="*/ 28120 h 2338366"/>
              <a:gd name="connsiteX7" fmla="*/ 1428149 w 2221432"/>
              <a:gd name="connsiteY7" fmla="*/ 72090 h 2338366"/>
              <a:gd name="connsiteX8" fmla="*/ 2079459 w 2221432"/>
              <a:gd name="connsiteY8" fmla="*/ 565429 h 2338366"/>
              <a:gd name="connsiteX9" fmla="*/ 2218555 w 2221432"/>
              <a:gd name="connsiteY9" fmla="*/ 895200 h 2338366"/>
              <a:gd name="connsiteX10" fmla="*/ 2117254 w 2221432"/>
              <a:gd name="connsiteY10" fmla="*/ 1706439 h 2338366"/>
              <a:gd name="connsiteX11" fmla="*/ 1901029 w 2221432"/>
              <a:gd name="connsiteY11" fmla="*/ 1992241 h 2338366"/>
              <a:gd name="connsiteX12" fmla="*/ 1901030 w 2221432"/>
              <a:gd name="connsiteY12" fmla="*/ 1992241 h 2338366"/>
              <a:gd name="connsiteX13" fmla="*/ 1148200 w 2221432"/>
              <a:gd name="connsiteY13" fmla="*/ 2309921 h 2338366"/>
              <a:gd name="connsiteX14" fmla="*/ 1009544 w 2221432"/>
              <a:gd name="connsiteY14" fmla="*/ 2338282 h 2338366"/>
              <a:gd name="connsiteX15" fmla="*/ 1211705 w 2221432"/>
              <a:gd name="connsiteY15" fmla="*/ 35156 h 2338366"/>
              <a:gd name="connsiteX16" fmla="*/ 1086673 w 2221432"/>
              <a:gd name="connsiteY16" fmla="*/ 60438 h 2338366"/>
              <a:gd name="connsiteX17" fmla="*/ 333842 w 2221432"/>
              <a:gd name="connsiteY17" fmla="*/ 378118 h 2338366"/>
              <a:gd name="connsiteX18" fmla="*/ 138933 w 2221432"/>
              <a:gd name="connsiteY18" fmla="*/ 636659 h 2338366"/>
              <a:gd name="connsiteX19" fmla="*/ 37413 w 2221432"/>
              <a:gd name="connsiteY19" fmla="*/ 1447678 h 2338366"/>
              <a:gd name="connsiteX20" fmla="*/ 162885 w 2221432"/>
              <a:gd name="connsiteY20" fmla="*/ 1745353 h 2338366"/>
              <a:gd name="connsiteX21" fmla="*/ 814194 w 2221432"/>
              <a:gd name="connsiteY21" fmla="*/ 2238691 h 2338366"/>
              <a:gd name="connsiteX22" fmla="*/ 1134576 w 2221432"/>
              <a:gd name="connsiteY22" fmla="*/ 2278923 h 2338366"/>
              <a:gd name="connsiteX23" fmla="*/ 1887186 w 2221432"/>
              <a:gd name="connsiteY23" fmla="*/ 1960144 h 2338366"/>
              <a:gd name="connsiteX24" fmla="*/ 2081876 w 2221432"/>
              <a:gd name="connsiteY24" fmla="*/ 1702702 h 2338366"/>
              <a:gd name="connsiteX25" fmla="*/ 2183396 w 2221432"/>
              <a:gd name="connsiteY25" fmla="*/ 891463 h 2338366"/>
              <a:gd name="connsiteX26" fmla="*/ 2057923 w 2221432"/>
              <a:gd name="connsiteY26" fmla="*/ 594009 h 2338366"/>
              <a:gd name="connsiteX27" fmla="*/ 1406614 w 2221432"/>
              <a:gd name="connsiteY27" fmla="*/ 100670 h 2338366"/>
              <a:gd name="connsiteX28" fmla="*/ 1211705 w 2221432"/>
              <a:gd name="connsiteY28" fmla="*/ 35155 h 23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1432" h="2338366">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chemeClr val="bg1"/>
          </a:solidFill>
          <a:ln w="21973" cap="flat">
            <a:no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7" name="NA">
            <a:extLst>
              <a:ext uri="{FF2B5EF4-FFF2-40B4-BE49-F238E27FC236}">
                <a16:creationId xmlns:a16="http://schemas.microsoft.com/office/drawing/2014/main" id="{5CC1D0BF-28E5-F3EE-912D-C04DEC4A3B92}"/>
              </a:ext>
            </a:extLst>
          </p:cNvPr>
          <p:cNvSpPr/>
          <p:nvPr/>
        </p:nvSpPr>
        <p:spPr>
          <a:xfrm>
            <a:off x="-4715" y="0"/>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17" name="Group 16">
            <a:extLst>
              <a:ext uri="{FF2B5EF4-FFF2-40B4-BE49-F238E27FC236}">
                <a16:creationId xmlns:a16="http://schemas.microsoft.com/office/drawing/2014/main" id="{CA687E4F-5ACB-4DD2-0C21-7B55B58F53ED}"/>
              </a:ext>
            </a:extLst>
          </p:cNvPr>
          <p:cNvGrpSpPr/>
          <p:nvPr/>
        </p:nvGrpSpPr>
        <p:grpSpPr>
          <a:xfrm>
            <a:off x="2223654" y="2688433"/>
            <a:ext cx="7974870" cy="1754327"/>
            <a:chOff x="2223654" y="2627714"/>
            <a:chExt cx="7744691" cy="1754327"/>
          </a:xfrm>
        </p:grpSpPr>
        <p:sp>
          <p:nvSpPr>
            <p:cNvPr id="28" name="TextBox 27">
              <a:extLst>
                <a:ext uri="{FF2B5EF4-FFF2-40B4-BE49-F238E27FC236}">
                  <a16:creationId xmlns:a16="http://schemas.microsoft.com/office/drawing/2014/main" id="{DD74FFB7-B876-2E45-FB1C-82F9AE640709}"/>
                </a:ext>
              </a:extLst>
            </p:cNvPr>
            <p:cNvSpPr txBox="1"/>
            <p:nvPr/>
          </p:nvSpPr>
          <p:spPr>
            <a:xfrm>
              <a:off x="2424159" y="2627714"/>
              <a:ext cx="7338966" cy="1754327"/>
            </a:xfrm>
            <a:prstGeom prst="rect">
              <a:avLst/>
            </a:prstGeom>
            <a:noFill/>
            <a:effectLst>
              <a:outerShdw blurRad="50800" dist="50800" dir="2880000" algn="ctr" rotWithShape="0">
                <a:srgbClr val="000000">
                  <a:alpha val="35000"/>
                </a:srgbClr>
              </a:outerShdw>
            </a:effectLst>
          </p:spPr>
          <p:txBody>
            <a:bodyPr wrap="square" rtlCol="0">
              <a:spAutoFit/>
            </a:bodyPr>
            <a:lstStyle/>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cxnSp>
          <p:nvCxnSpPr>
            <p:cNvPr id="29" name="Straight Connector 28">
              <a:extLst>
                <a:ext uri="{FF2B5EF4-FFF2-40B4-BE49-F238E27FC236}">
                  <a16:creationId xmlns:a16="http://schemas.microsoft.com/office/drawing/2014/main" id="{9B30F18B-BEA6-2A72-E7D3-F7E6DC8D8518}"/>
                </a:ext>
              </a:extLst>
            </p:cNvPr>
            <p:cNvCxnSpPr>
              <a:cxnSpLocks/>
            </p:cNvCxnSpPr>
            <p:nvPr/>
          </p:nvCxnSpPr>
          <p:spPr>
            <a:xfrm>
              <a:off x="2223654" y="3952361"/>
              <a:ext cx="7744691" cy="0"/>
            </a:xfrm>
            <a:prstGeom prst="line">
              <a:avLst/>
            </a:prstGeom>
            <a:noFill/>
            <a:ln w="57150" cap="flat" cmpd="sng" algn="ctr">
              <a:solidFill>
                <a:srgbClr val="282E39"/>
              </a:solidFill>
              <a:prstDash val="solid"/>
              <a:miter lim="800000"/>
            </a:ln>
            <a:effectLst/>
          </p:spPr>
        </p:cxnSp>
      </p:grpSp>
      <p:grpSp>
        <p:nvGrpSpPr>
          <p:cNvPr id="11" name="Group 10">
            <a:extLst>
              <a:ext uri="{FF2B5EF4-FFF2-40B4-BE49-F238E27FC236}">
                <a16:creationId xmlns:a16="http://schemas.microsoft.com/office/drawing/2014/main" id="{99A7C796-4AD1-544D-3504-96DC4B33844F}"/>
              </a:ext>
            </a:extLst>
          </p:cNvPr>
          <p:cNvGrpSpPr/>
          <p:nvPr/>
        </p:nvGrpSpPr>
        <p:grpSpPr>
          <a:xfrm>
            <a:off x="4534874" y="471680"/>
            <a:ext cx="3117536" cy="1960908"/>
            <a:chOff x="190500" y="123825"/>
            <a:chExt cx="3117536" cy="1960908"/>
          </a:xfrm>
          <a:effectLst>
            <a:outerShdw blurRad="50800" dist="50800" dir="2880000" algn="ctr" rotWithShape="0">
              <a:srgbClr val="000000">
                <a:alpha val="43137"/>
              </a:srgbClr>
            </a:outerShdw>
          </a:effectLst>
        </p:grpSpPr>
        <p:sp>
          <p:nvSpPr>
            <p:cNvPr id="7" name="Rectangle: Rounded Corners 6">
              <a:extLst>
                <a:ext uri="{FF2B5EF4-FFF2-40B4-BE49-F238E27FC236}">
                  <a16:creationId xmlns:a16="http://schemas.microsoft.com/office/drawing/2014/main" id="{924B776B-F6BF-2D4D-F64B-568074145D6F}"/>
                </a:ext>
              </a:extLst>
            </p:cNvPr>
            <p:cNvSpPr/>
            <p:nvPr/>
          </p:nvSpPr>
          <p:spPr>
            <a:xfrm>
              <a:off x="190500" y="123825"/>
              <a:ext cx="3117536" cy="1960908"/>
            </a:xfrm>
            <a:prstGeom prst="roundRect">
              <a:avLst>
                <a:gd name="adj" fmla="val 26893"/>
              </a:avLst>
            </a:prstGeom>
            <a:solidFill>
              <a:schemeClr val="bg1"/>
            </a:soli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logo with text and images&#10;&#10;AI-generated content may be incorrect.">
              <a:extLst>
                <a:ext uri="{FF2B5EF4-FFF2-40B4-BE49-F238E27FC236}">
                  <a16:creationId xmlns:a16="http://schemas.microsoft.com/office/drawing/2014/main" id="{C8BA0E31-CD61-1316-3B33-CC45C3398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41" y="418242"/>
              <a:ext cx="1372075" cy="1372075"/>
            </a:xfrm>
            <a:prstGeom prst="rect">
              <a:avLst/>
            </a:prstGeom>
          </p:spPr>
        </p:pic>
        <p:pic>
          <p:nvPicPr>
            <p:cNvPr id="5" name="Picture 4" descr="A logo with a crown and a blue ribbon&#10;&#10;AI-generated content may be incorrect.">
              <a:extLst>
                <a:ext uri="{FF2B5EF4-FFF2-40B4-BE49-F238E27FC236}">
                  <a16:creationId xmlns:a16="http://schemas.microsoft.com/office/drawing/2014/main" id="{24825B9B-B50E-1D66-06ED-4BA391AF1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24" y="418242"/>
              <a:ext cx="909412" cy="1372075"/>
            </a:xfrm>
            <a:prstGeom prst="rect">
              <a:avLst/>
            </a:prstGeom>
          </p:spPr>
        </p:pic>
      </p:grpSp>
      <p:sp>
        <p:nvSpPr>
          <p:cNvPr id="19" name="SHAPE 3">
            <a:extLst>
              <a:ext uri="{FF2B5EF4-FFF2-40B4-BE49-F238E27FC236}">
                <a16:creationId xmlns:a16="http://schemas.microsoft.com/office/drawing/2014/main" id="{F785FC95-A7FB-AFDD-3A89-61ACE1518F70}"/>
              </a:ext>
            </a:extLst>
          </p:cNvPr>
          <p:cNvSpPr/>
          <p:nvPr/>
        </p:nvSpPr>
        <p:spPr>
          <a:xfrm rot="944656">
            <a:off x="6484114" y="5780180"/>
            <a:ext cx="1671503" cy="1844275"/>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5" name="Freeform: Shape 24">
            <a:extLst>
              <a:ext uri="{FF2B5EF4-FFF2-40B4-BE49-F238E27FC236}">
                <a16:creationId xmlns:a16="http://schemas.microsoft.com/office/drawing/2014/main" id="{CCBEDD6A-E95F-EC50-5F38-BC410C9D0C0D}"/>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rgbClr val="72C076"/>
              </a:gs>
              <a:gs pos="100000">
                <a:srgbClr val="002060"/>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1" name="SHAPE 4">
            <a:extLst>
              <a:ext uri="{FF2B5EF4-FFF2-40B4-BE49-F238E27FC236}">
                <a16:creationId xmlns:a16="http://schemas.microsoft.com/office/drawing/2014/main" id="{3FBCE4D6-8129-F70A-9A0C-5C14E1ED3217}"/>
              </a:ext>
            </a:extLst>
          </p:cNvPr>
          <p:cNvSpPr/>
          <p:nvPr/>
        </p:nvSpPr>
        <p:spPr>
          <a:xfrm>
            <a:off x="13888032" y="3339287"/>
            <a:ext cx="1668821" cy="174332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2" name="BIG SHAPE">
            <a:extLst>
              <a:ext uri="{FF2B5EF4-FFF2-40B4-BE49-F238E27FC236}">
                <a16:creationId xmlns:a16="http://schemas.microsoft.com/office/drawing/2014/main" id="{3C977041-74CB-C6A8-1873-D5857776A947}"/>
              </a:ext>
            </a:extLst>
          </p:cNvPr>
          <p:cNvSpPr/>
          <p:nvPr/>
        </p:nvSpPr>
        <p:spPr>
          <a:xfrm>
            <a:off x="11548085" y="-2512605"/>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pic>
        <p:nvPicPr>
          <p:cNvPr id="34" name="Picture 33">
            <a:extLst>
              <a:ext uri="{FF2B5EF4-FFF2-40B4-BE49-F238E27FC236}">
                <a16:creationId xmlns:a16="http://schemas.microsoft.com/office/drawing/2014/main" id="{A1D0C089-FC1E-911E-2A8A-FCE82CB533B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3407358" y="1226885"/>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550FB6AF-ADAE-7836-C168-968BFA0A53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6377" y="7995251"/>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6143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219E6BE-5BD3-FDEE-FDA6-1C0035F748CC}"/>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20" name="!!BIG SHAPE">
            <a:extLst>
              <a:ext uri="{FF2B5EF4-FFF2-40B4-BE49-F238E27FC236}">
                <a16:creationId xmlns:a16="http://schemas.microsoft.com/office/drawing/2014/main" id="{7F8FB372-2070-E076-6306-79466E0921CC}"/>
              </a:ext>
            </a:extLst>
          </p:cNvPr>
          <p:cNvSpPr/>
          <p:nvPr/>
        </p:nvSpPr>
        <p:spPr>
          <a:xfrm>
            <a:off x="-1646360" y="-2225169"/>
            <a:ext cx="6747208" cy="6904111"/>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Freeform 14">
            <a:extLst>
              <a:ext uri="{FF2B5EF4-FFF2-40B4-BE49-F238E27FC236}">
                <a16:creationId xmlns:a16="http://schemas.microsoft.com/office/drawing/2014/main" id="{B518D9B6-AD9D-BA25-0F97-6FFCF2883298}"/>
              </a:ext>
            </a:extLst>
          </p:cNvPr>
          <p:cNvSpPr/>
          <p:nvPr/>
        </p:nvSpPr>
        <p:spPr>
          <a:xfrm>
            <a:off x="-797910" y="5366462"/>
            <a:ext cx="3243802" cy="3319300"/>
          </a:xfrm>
          <a:custGeom>
            <a:avLst/>
            <a:gdLst>
              <a:gd name="connsiteX0" fmla="*/ 1386976 w 3243802"/>
              <a:gd name="connsiteY0" fmla="*/ 3319442 h 3319300"/>
              <a:gd name="connsiteX1" fmla="*/ 1052114 w 3243802"/>
              <a:gd name="connsiteY1" fmla="*/ 3192563 h 3319300"/>
              <a:gd name="connsiteX2" fmla="*/ 169573 w 3243802"/>
              <a:gd name="connsiteY2" fmla="*/ 2410344 h 3319300"/>
              <a:gd name="connsiteX3" fmla="*/ 9761 w 3243802"/>
              <a:gd name="connsiteY3" fmla="*/ 1933058 h 3319300"/>
              <a:gd name="connsiteX4" fmla="*/ 245238 w 3243802"/>
              <a:gd name="connsiteY4" fmla="*/ 777362 h 3319300"/>
              <a:gd name="connsiteX5" fmla="*/ 579438 w 3243802"/>
              <a:gd name="connsiteY5" fmla="*/ 399776 h 3319300"/>
              <a:gd name="connsiteX6" fmla="*/ 1697455 w 3243802"/>
              <a:gd name="connsiteY6" fmla="*/ 26034 h 3319300"/>
              <a:gd name="connsiteX7" fmla="*/ 2191334 w 3243802"/>
              <a:gd name="connsiteY7" fmla="*/ 126662 h 3319300"/>
              <a:gd name="connsiteX8" fmla="*/ 3074007 w 3243802"/>
              <a:gd name="connsiteY8" fmla="*/ 908881 h 3319300"/>
              <a:gd name="connsiteX9" fmla="*/ 3233686 w 3243802"/>
              <a:gd name="connsiteY9" fmla="*/ 1387228 h 3319300"/>
              <a:gd name="connsiteX10" fmla="*/ 2998210 w 3243802"/>
              <a:gd name="connsiteY10" fmla="*/ 2542924 h 3319300"/>
              <a:gd name="connsiteX11" fmla="*/ 2664142 w 3243802"/>
              <a:gd name="connsiteY11" fmla="*/ 2920510 h 3319300"/>
              <a:gd name="connsiteX12" fmla="*/ 1546125 w 3243802"/>
              <a:gd name="connsiteY12" fmla="*/ 3294252 h 3319300"/>
              <a:gd name="connsiteX13" fmla="*/ 1386976 w 3243802"/>
              <a:gd name="connsiteY13" fmla="*/ 3319442 h 3319300"/>
              <a:gd name="connsiteX14" fmla="*/ 1856604 w 3243802"/>
              <a:gd name="connsiteY14" fmla="*/ 25636 h 3319300"/>
              <a:gd name="connsiteX15" fmla="*/ 1705671 w 3243802"/>
              <a:gd name="connsiteY15" fmla="*/ 50429 h 3319300"/>
              <a:gd name="connsiteX16" fmla="*/ 587521 w 3243802"/>
              <a:gd name="connsiteY16" fmla="*/ 424170 h 3319300"/>
              <a:gd name="connsiteX17" fmla="*/ 270416 w 3243802"/>
              <a:gd name="connsiteY17" fmla="*/ 782135 h 3319300"/>
              <a:gd name="connsiteX18" fmla="*/ 34939 w 3243802"/>
              <a:gd name="connsiteY18" fmla="*/ 1937831 h 3319300"/>
              <a:gd name="connsiteX19" fmla="*/ 186667 w 3243802"/>
              <a:gd name="connsiteY19" fmla="*/ 2391783 h 3319300"/>
              <a:gd name="connsiteX20" fmla="*/ 1069208 w 3243802"/>
              <a:gd name="connsiteY20" fmla="*/ 3174002 h 3319300"/>
              <a:gd name="connsiteX21" fmla="*/ 1537909 w 3243802"/>
              <a:gd name="connsiteY21" fmla="*/ 3269592 h 3319300"/>
              <a:gd name="connsiteX22" fmla="*/ 2655927 w 3243802"/>
              <a:gd name="connsiteY22" fmla="*/ 2895850 h 3319300"/>
              <a:gd name="connsiteX23" fmla="*/ 2660035 w 3243802"/>
              <a:gd name="connsiteY23" fmla="*/ 2908047 h 3319300"/>
              <a:gd name="connsiteX24" fmla="*/ 2655927 w 3243802"/>
              <a:gd name="connsiteY24" fmla="*/ 2895850 h 3319300"/>
              <a:gd name="connsiteX25" fmla="*/ 2973032 w 3243802"/>
              <a:gd name="connsiteY25" fmla="*/ 2537886 h 3319300"/>
              <a:gd name="connsiteX26" fmla="*/ 3208509 w 3243802"/>
              <a:gd name="connsiteY26" fmla="*/ 1382190 h 3319300"/>
              <a:gd name="connsiteX27" fmla="*/ 3056913 w 3243802"/>
              <a:gd name="connsiteY27" fmla="*/ 928370 h 3319300"/>
              <a:gd name="connsiteX28" fmla="*/ 2174372 w 3243802"/>
              <a:gd name="connsiteY28" fmla="*/ 146151 h 3319300"/>
              <a:gd name="connsiteX29" fmla="*/ 1856604 w 3243802"/>
              <a:gd name="connsiteY29" fmla="*/ 25636 h 33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3802" h="3319300">
                <a:moveTo>
                  <a:pt x="1386976" y="3319442"/>
                </a:moveTo>
                <a:cubicBezTo>
                  <a:pt x="1263632" y="3319389"/>
                  <a:pt x="1144555" y="3274272"/>
                  <a:pt x="1052114" y="3192563"/>
                </a:cubicBezTo>
                <a:lnTo>
                  <a:pt x="169573" y="2410344"/>
                </a:lnTo>
                <a:cubicBezTo>
                  <a:pt x="35390" y="2290917"/>
                  <a:pt x="-25434" y="2109256"/>
                  <a:pt x="9761" y="1933058"/>
                </a:cubicBezTo>
                <a:lnTo>
                  <a:pt x="245238" y="777362"/>
                </a:lnTo>
                <a:cubicBezTo>
                  <a:pt x="281494" y="600939"/>
                  <a:pt x="408787" y="457130"/>
                  <a:pt x="579438" y="399776"/>
                </a:cubicBezTo>
                <a:lnTo>
                  <a:pt x="1697455" y="26034"/>
                </a:lnTo>
                <a:cubicBezTo>
                  <a:pt x="1868239" y="-30856"/>
                  <a:pt x="2056382" y="7473"/>
                  <a:pt x="2191334" y="126662"/>
                </a:cubicBezTo>
                <a:lnTo>
                  <a:pt x="3074007" y="908881"/>
                </a:lnTo>
                <a:cubicBezTo>
                  <a:pt x="3208575" y="1028508"/>
                  <a:pt x="3269399" y="1210712"/>
                  <a:pt x="3233686" y="1387228"/>
                </a:cubicBezTo>
                <a:lnTo>
                  <a:pt x="2998210" y="2542924"/>
                </a:lnTo>
                <a:cubicBezTo>
                  <a:pt x="2961994" y="2719321"/>
                  <a:pt x="2834754" y="2863143"/>
                  <a:pt x="2664142" y="2920510"/>
                </a:cubicBezTo>
                <a:lnTo>
                  <a:pt x="1546125" y="3294252"/>
                </a:lnTo>
                <a:cubicBezTo>
                  <a:pt x="1494776" y="3311156"/>
                  <a:pt x="1441028" y="3319654"/>
                  <a:pt x="1386976" y="3319442"/>
                </a:cubicBezTo>
                <a:close/>
                <a:moveTo>
                  <a:pt x="1856604" y="25636"/>
                </a:moveTo>
                <a:cubicBezTo>
                  <a:pt x="1805282" y="25663"/>
                  <a:pt x="1754304" y="34042"/>
                  <a:pt x="1705671" y="50429"/>
                </a:cubicBezTo>
                <a:lnTo>
                  <a:pt x="587521" y="424170"/>
                </a:lnTo>
                <a:cubicBezTo>
                  <a:pt x="425722" y="478581"/>
                  <a:pt x="304975" y="614886"/>
                  <a:pt x="270416" y="782135"/>
                </a:cubicBezTo>
                <a:lnTo>
                  <a:pt x="34939" y="1937831"/>
                </a:lnTo>
                <a:cubicBezTo>
                  <a:pt x="1108" y="2105385"/>
                  <a:pt x="58898" y="2278295"/>
                  <a:pt x="186667" y="2391783"/>
                </a:cubicBezTo>
                <a:lnTo>
                  <a:pt x="1069208" y="3174002"/>
                </a:lnTo>
                <a:cubicBezTo>
                  <a:pt x="1197269" y="3287106"/>
                  <a:pt x="1375805" y="3323525"/>
                  <a:pt x="1537909" y="3269592"/>
                </a:cubicBezTo>
                <a:lnTo>
                  <a:pt x="2655927" y="2895850"/>
                </a:lnTo>
                <a:lnTo>
                  <a:pt x="2660035" y="2908047"/>
                </a:lnTo>
                <a:lnTo>
                  <a:pt x="2655927" y="2895850"/>
                </a:lnTo>
                <a:cubicBezTo>
                  <a:pt x="2817792" y="2841533"/>
                  <a:pt x="2938579" y="2705188"/>
                  <a:pt x="2973032" y="2537886"/>
                </a:cubicBezTo>
                <a:lnTo>
                  <a:pt x="3208509" y="1382190"/>
                </a:lnTo>
                <a:cubicBezTo>
                  <a:pt x="3242406" y="1214703"/>
                  <a:pt x="3184656" y="1041819"/>
                  <a:pt x="3056913" y="928370"/>
                </a:cubicBezTo>
                <a:lnTo>
                  <a:pt x="2174372" y="146151"/>
                </a:lnTo>
                <a:cubicBezTo>
                  <a:pt x="2086688" y="68539"/>
                  <a:pt x="1973680" y="25676"/>
                  <a:pt x="1856604" y="256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SHAPE 2">
            <a:extLst>
              <a:ext uri="{FF2B5EF4-FFF2-40B4-BE49-F238E27FC236}">
                <a16:creationId xmlns:a16="http://schemas.microsoft.com/office/drawing/2014/main" id="{569234EE-9BE5-6448-40E8-B52DEDC01C53}"/>
              </a:ext>
            </a:extLst>
          </p:cNvPr>
          <p:cNvSpPr/>
          <p:nvPr/>
        </p:nvSpPr>
        <p:spPr>
          <a:xfrm>
            <a:off x="5945442" y="964280"/>
            <a:ext cx="1657228" cy="1822106"/>
          </a:xfrm>
          <a:custGeom>
            <a:avLst/>
            <a:gdLst>
              <a:gd name="connsiteX0" fmla="*/ 833988 w 1657228"/>
              <a:gd name="connsiteY0" fmla="*/ 1822249 h 1822106"/>
              <a:gd name="connsiteX1" fmla="*/ 697499 w 1657228"/>
              <a:gd name="connsiteY1" fmla="*/ 1786453 h 1822106"/>
              <a:gd name="connsiteX2" fmla="*/ 145844 w 1657228"/>
              <a:gd name="connsiteY2" fmla="*/ 1474095 h 1822106"/>
              <a:gd name="connsiteX3" fmla="*/ 5379 w 1657228"/>
              <a:gd name="connsiteY3" fmla="*/ 1235452 h 1822106"/>
              <a:gd name="connsiteX4" fmla="*/ -53 w 1657228"/>
              <a:gd name="connsiteY4" fmla="*/ 601324 h 1822106"/>
              <a:gd name="connsiteX5" fmla="*/ 136303 w 1657228"/>
              <a:gd name="connsiteY5" fmla="*/ 360162 h 1822106"/>
              <a:gd name="connsiteX6" fmla="*/ 682525 w 1657228"/>
              <a:gd name="connsiteY6" fmla="*/ 38392 h 1822106"/>
              <a:gd name="connsiteX7" fmla="*/ 959478 w 1657228"/>
              <a:gd name="connsiteY7" fmla="*/ 36005 h 1822106"/>
              <a:gd name="connsiteX8" fmla="*/ 1511132 w 1657228"/>
              <a:gd name="connsiteY8" fmla="*/ 348363 h 1822106"/>
              <a:gd name="connsiteX9" fmla="*/ 1651730 w 1657228"/>
              <a:gd name="connsiteY9" fmla="*/ 587006 h 1822106"/>
              <a:gd name="connsiteX10" fmla="*/ 1657162 w 1657228"/>
              <a:gd name="connsiteY10" fmla="*/ 1221134 h 1822106"/>
              <a:gd name="connsiteX11" fmla="*/ 1520674 w 1657228"/>
              <a:gd name="connsiteY11" fmla="*/ 1462296 h 1822106"/>
              <a:gd name="connsiteX12" fmla="*/ 974584 w 1657228"/>
              <a:gd name="connsiteY12" fmla="*/ 1784597 h 1822106"/>
              <a:gd name="connsiteX13" fmla="*/ 833988 w 1657228"/>
              <a:gd name="connsiteY13" fmla="*/ 1822249 h 1822106"/>
              <a:gd name="connsiteX14" fmla="*/ 823121 w 1657228"/>
              <a:gd name="connsiteY14" fmla="*/ 25532 h 1822106"/>
              <a:gd name="connsiteX15" fmla="*/ 695643 w 1657228"/>
              <a:gd name="connsiteY15" fmla="*/ 60267 h 1822106"/>
              <a:gd name="connsiteX16" fmla="*/ 149423 w 1657228"/>
              <a:gd name="connsiteY16" fmla="*/ 382038 h 1822106"/>
              <a:gd name="connsiteX17" fmla="*/ 25654 w 1657228"/>
              <a:gd name="connsiteY17" fmla="*/ 600794 h 1822106"/>
              <a:gd name="connsiteX18" fmla="*/ 31087 w 1657228"/>
              <a:gd name="connsiteY18" fmla="*/ 1235055 h 1822106"/>
              <a:gd name="connsiteX19" fmla="*/ 158168 w 1657228"/>
              <a:gd name="connsiteY19" fmla="*/ 1451690 h 1822106"/>
              <a:gd name="connsiteX20" fmla="*/ 709822 w 1657228"/>
              <a:gd name="connsiteY20" fmla="*/ 1764047 h 1822106"/>
              <a:gd name="connsiteX21" fmla="*/ 961598 w 1657228"/>
              <a:gd name="connsiteY21" fmla="*/ 1761925 h 1822106"/>
              <a:gd name="connsiteX22" fmla="*/ 1507819 w 1657228"/>
              <a:gd name="connsiteY22" fmla="*/ 1439890 h 1822106"/>
              <a:gd name="connsiteX23" fmla="*/ 1631587 w 1657228"/>
              <a:gd name="connsiteY23" fmla="*/ 1221134 h 1822106"/>
              <a:gd name="connsiteX24" fmla="*/ 1626155 w 1657228"/>
              <a:gd name="connsiteY24" fmla="*/ 587006 h 1822106"/>
              <a:gd name="connsiteX25" fmla="*/ 1498676 w 1657228"/>
              <a:gd name="connsiteY25" fmla="*/ 370371 h 1822106"/>
              <a:gd name="connsiteX26" fmla="*/ 947022 w 1657228"/>
              <a:gd name="connsiteY26" fmla="*/ 58146 h 1822106"/>
              <a:gd name="connsiteX27" fmla="*/ 823254 w 1657228"/>
              <a:gd name="connsiteY27" fmla="*/ 25532 h 182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7228" h="1822106">
                <a:moveTo>
                  <a:pt x="833988" y="1822249"/>
                </a:moveTo>
                <a:cubicBezTo>
                  <a:pt x="786163" y="1822289"/>
                  <a:pt x="739148" y="1809946"/>
                  <a:pt x="697499" y="1786453"/>
                </a:cubicBezTo>
                <a:lnTo>
                  <a:pt x="145844" y="1474095"/>
                </a:lnTo>
                <a:cubicBezTo>
                  <a:pt x="59989" y="1425147"/>
                  <a:pt x="6533" y="1334304"/>
                  <a:pt x="5379" y="1235452"/>
                </a:cubicBezTo>
                <a:lnTo>
                  <a:pt x="-53" y="601324"/>
                </a:lnTo>
                <a:cubicBezTo>
                  <a:pt x="-649" y="502407"/>
                  <a:pt x="51256" y="410609"/>
                  <a:pt x="136303" y="360162"/>
                </a:cubicBezTo>
                <a:lnTo>
                  <a:pt x="682525" y="38392"/>
                </a:lnTo>
                <a:cubicBezTo>
                  <a:pt x="767824" y="-11738"/>
                  <a:pt x="873331" y="-12646"/>
                  <a:pt x="959478" y="36005"/>
                </a:cubicBezTo>
                <a:lnTo>
                  <a:pt x="1511132" y="348363"/>
                </a:lnTo>
                <a:cubicBezTo>
                  <a:pt x="1597027" y="397285"/>
                  <a:pt x="1650550" y="488128"/>
                  <a:pt x="1651730" y="587006"/>
                </a:cubicBezTo>
                <a:lnTo>
                  <a:pt x="1657162" y="1221134"/>
                </a:lnTo>
                <a:cubicBezTo>
                  <a:pt x="1657891" y="1320118"/>
                  <a:pt x="1605893" y="1411995"/>
                  <a:pt x="1520674" y="1462296"/>
                </a:cubicBezTo>
                <a:lnTo>
                  <a:pt x="974584" y="1784597"/>
                </a:lnTo>
                <a:cubicBezTo>
                  <a:pt x="931915" y="1809482"/>
                  <a:pt x="883375" y="1822475"/>
                  <a:pt x="833988" y="1822249"/>
                </a:cubicBezTo>
                <a:close/>
                <a:moveTo>
                  <a:pt x="823121" y="25532"/>
                </a:moveTo>
                <a:cubicBezTo>
                  <a:pt x="778292" y="25550"/>
                  <a:pt x="734285" y="37542"/>
                  <a:pt x="695643" y="60267"/>
                </a:cubicBezTo>
                <a:lnTo>
                  <a:pt x="149423" y="382038"/>
                </a:lnTo>
                <a:cubicBezTo>
                  <a:pt x="72153" y="427685"/>
                  <a:pt x="25005" y="511025"/>
                  <a:pt x="25654" y="600794"/>
                </a:cubicBezTo>
                <a:lnTo>
                  <a:pt x="31087" y="1235055"/>
                </a:lnTo>
                <a:cubicBezTo>
                  <a:pt x="31869" y="1324758"/>
                  <a:pt x="80277" y="1407262"/>
                  <a:pt x="158168" y="1451690"/>
                </a:cubicBezTo>
                <a:lnTo>
                  <a:pt x="709822" y="1764047"/>
                </a:lnTo>
                <a:cubicBezTo>
                  <a:pt x="788098" y="1808395"/>
                  <a:pt x="884078" y="1807586"/>
                  <a:pt x="961598" y="1761925"/>
                </a:cubicBezTo>
                <a:lnTo>
                  <a:pt x="1507819" y="1439890"/>
                </a:lnTo>
                <a:cubicBezTo>
                  <a:pt x="1585089" y="1394243"/>
                  <a:pt x="1632237" y="1310903"/>
                  <a:pt x="1631587" y="1221134"/>
                </a:cubicBezTo>
                <a:lnTo>
                  <a:pt x="1626155" y="587006"/>
                </a:lnTo>
                <a:cubicBezTo>
                  <a:pt x="1625293" y="497223"/>
                  <a:pt x="1576727" y="414692"/>
                  <a:pt x="1498676" y="370371"/>
                </a:cubicBezTo>
                <a:lnTo>
                  <a:pt x="947022" y="58146"/>
                </a:lnTo>
                <a:cubicBezTo>
                  <a:pt x="909282" y="36750"/>
                  <a:pt x="866639" y="25513"/>
                  <a:pt x="823254" y="2553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37E10FA2-367C-210E-4DA5-EEAFC0A7C18D}"/>
              </a:ext>
            </a:extLst>
          </p:cNvPr>
          <p:cNvSpPr/>
          <p:nvPr/>
        </p:nvSpPr>
        <p:spPr>
          <a:xfrm>
            <a:off x="8017703" y="167907"/>
            <a:ext cx="625869" cy="687176"/>
          </a:xfrm>
          <a:custGeom>
            <a:avLst/>
            <a:gdLst>
              <a:gd name="connsiteX0" fmla="*/ 314930 w 625869"/>
              <a:gd name="connsiteY0" fmla="*/ 687321 h 687176"/>
              <a:gd name="connsiteX1" fmla="*/ 260731 w 625869"/>
              <a:gd name="connsiteY1" fmla="*/ 673135 h 687176"/>
              <a:gd name="connsiteX2" fmla="*/ 57323 w 625869"/>
              <a:gd name="connsiteY2" fmla="*/ 558188 h 687176"/>
              <a:gd name="connsiteX3" fmla="*/ 1932 w 625869"/>
              <a:gd name="connsiteY3" fmla="*/ 462863 h 687176"/>
              <a:gd name="connsiteX4" fmla="*/ -56 w 625869"/>
              <a:gd name="connsiteY4" fmla="*/ 229524 h 687176"/>
              <a:gd name="connsiteX5" fmla="*/ 54143 w 625869"/>
              <a:gd name="connsiteY5" fmla="*/ 133669 h 687176"/>
              <a:gd name="connsiteX6" fmla="*/ 255033 w 625869"/>
              <a:gd name="connsiteY6" fmla="*/ 15275 h 687176"/>
              <a:gd name="connsiteX7" fmla="*/ 365019 w 625869"/>
              <a:gd name="connsiteY7" fmla="*/ 14347 h 687176"/>
              <a:gd name="connsiteX8" fmla="*/ 568030 w 625869"/>
              <a:gd name="connsiteY8" fmla="*/ 129293 h 687176"/>
              <a:gd name="connsiteX9" fmla="*/ 623819 w 625869"/>
              <a:gd name="connsiteY9" fmla="*/ 224220 h 687176"/>
              <a:gd name="connsiteX10" fmla="*/ 625807 w 625869"/>
              <a:gd name="connsiteY10" fmla="*/ 457428 h 687176"/>
              <a:gd name="connsiteX11" fmla="*/ 571609 w 625869"/>
              <a:gd name="connsiteY11" fmla="*/ 553283 h 687176"/>
              <a:gd name="connsiteX12" fmla="*/ 370718 w 625869"/>
              <a:gd name="connsiteY12" fmla="*/ 671676 h 687176"/>
              <a:gd name="connsiteX13" fmla="*/ 314930 w 625869"/>
              <a:gd name="connsiteY13" fmla="*/ 687321 h 687176"/>
              <a:gd name="connsiteX14" fmla="*/ 310822 w 625869"/>
              <a:gd name="connsiteY14" fmla="*/ 26412 h 687176"/>
              <a:gd name="connsiteX15" fmla="*/ 268152 w 625869"/>
              <a:gd name="connsiteY15" fmla="*/ 38079 h 687176"/>
              <a:gd name="connsiteX16" fmla="*/ 67129 w 625869"/>
              <a:gd name="connsiteY16" fmla="*/ 156340 h 687176"/>
              <a:gd name="connsiteX17" fmla="*/ 25652 w 625869"/>
              <a:gd name="connsiteY17" fmla="*/ 229789 h 687176"/>
              <a:gd name="connsiteX18" fmla="*/ 27640 w 625869"/>
              <a:gd name="connsiteY18" fmla="*/ 463129 h 687176"/>
              <a:gd name="connsiteX19" fmla="*/ 70574 w 625869"/>
              <a:gd name="connsiteY19" fmla="*/ 535782 h 687176"/>
              <a:gd name="connsiteX20" fmla="*/ 273453 w 625869"/>
              <a:gd name="connsiteY20" fmla="*/ 650729 h 687176"/>
              <a:gd name="connsiteX21" fmla="*/ 357731 w 625869"/>
              <a:gd name="connsiteY21" fmla="*/ 650729 h 687176"/>
              <a:gd name="connsiteX22" fmla="*/ 558755 w 625869"/>
              <a:gd name="connsiteY22" fmla="*/ 532335 h 687176"/>
              <a:gd name="connsiteX23" fmla="*/ 600629 w 625869"/>
              <a:gd name="connsiteY23" fmla="*/ 458223 h 687176"/>
              <a:gd name="connsiteX24" fmla="*/ 598641 w 625869"/>
              <a:gd name="connsiteY24" fmla="*/ 224883 h 687176"/>
              <a:gd name="connsiteX25" fmla="*/ 555839 w 625869"/>
              <a:gd name="connsiteY25" fmla="*/ 152230 h 687176"/>
              <a:gd name="connsiteX26" fmla="*/ 352431 w 625869"/>
              <a:gd name="connsiteY26" fmla="*/ 37283 h 687176"/>
              <a:gd name="connsiteX27" fmla="*/ 310822 w 625869"/>
              <a:gd name="connsiteY27" fmla="*/ 26412 h 68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5869" h="687176">
                <a:moveTo>
                  <a:pt x="314930" y="687321"/>
                </a:moveTo>
                <a:cubicBezTo>
                  <a:pt x="295941" y="687400"/>
                  <a:pt x="277256" y="682511"/>
                  <a:pt x="260731" y="673135"/>
                </a:cubicBezTo>
                <a:lnTo>
                  <a:pt x="57323" y="558188"/>
                </a:lnTo>
                <a:cubicBezTo>
                  <a:pt x="23148" y="538607"/>
                  <a:pt x="2038" y="502262"/>
                  <a:pt x="1932" y="462863"/>
                </a:cubicBezTo>
                <a:lnTo>
                  <a:pt x="-56" y="229524"/>
                </a:lnTo>
                <a:cubicBezTo>
                  <a:pt x="-334" y="190196"/>
                  <a:pt x="20312" y="153685"/>
                  <a:pt x="54143" y="133669"/>
                </a:cubicBezTo>
                <a:lnTo>
                  <a:pt x="255033" y="15275"/>
                </a:lnTo>
                <a:cubicBezTo>
                  <a:pt x="288931" y="-4561"/>
                  <a:pt x="330792" y="-4914"/>
                  <a:pt x="365019" y="14347"/>
                </a:cubicBezTo>
                <a:lnTo>
                  <a:pt x="568030" y="129293"/>
                </a:lnTo>
                <a:cubicBezTo>
                  <a:pt x="602192" y="148742"/>
                  <a:pt x="623435" y="184897"/>
                  <a:pt x="623819" y="224220"/>
                </a:cubicBezTo>
                <a:lnTo>
                  <a:pt x="625807" y="457428"/>
                </a:lnTo>
                <a:cubicBezTo>
                  <a:pt x="626138" y="496769"/>
                  <a:pt x="605479" y="533304"/>
                  <a:pt x="571609" y="553283"/>
                </a:cubicBezTo>
                <a:lnTo>
                  <a:pt x="370718" y="671676"/>
                </a:lnTo>
                <a:cubicBezTo>
                  <a:pt x="353835" y="681756"/>
                  <a:pt x="334581" y="687156"/>
                  <a:pt x="314930" y="687321"/>
                </a:cubicBezTo>
                <a:close/>
                <a:moveTo>
                  <a:pt x="310822" y="26412"/>
                </a:moveTo>
                <a:cubicBezTo>
                  <a:pt x="295808" y="26385"/>
                  <a:pt x="281072" y="30416"/>
                  <a:pt x="268152" y="38079"/>
                </a:cubicBezTo>
                <a:lnTo>
                  <a:pt x="67129" y="156340"/>
                </a:lnTo>
                <a:cubicBezTo>
                  <a:pt x="41263" y="171724"/>
                  <a:pt x="25467" y="199677"/>
                  <a:pt x="25652" y="229789"/>
                </a:cubicBezTo>
                <a:lnTo>
                  <a:pt x="27640" y="463129"/>
                </a:lnTo>
                <a:cubicBezTo>
                  <a:pt x="27905" y="493293"/>
                  <a:pt x="44284" y="521009"/>
                  <a:pt x="70574" y="535782"/>
                </a:cubicBezTo>
                <a:lnTo>
                  <a:pt x="273453" y="650729"/>
                </a:lnTo>
                <a:cubicBezTo>
                  <a:pt x="299532" y="665763"/>
                  <a:pt x="331653" y="665763"/>
                  <a:pt x="357731" y="650729"/>
                </a:cubicBezTo>
                <a:lnTo>
                  <a:pt x="558755" y="532335"/>
                </a:lnTo>
                <a:cubicBezTo>
                  <a:pt x="585032" y="516972"/>
                  <a:pt x="601013" y="488667"/>
                  <a:pt x="600629" y="458223"/>
                </a:cubicBezTo>
                <a:lnTo>
                  <a:pt x="598641" y="224883"/>
                </a:lnTo>
                <a:cubicBezTo>
                  <a:pt x="598350" y="194761"/>
                  <a:pt x="582037" y="167077"/>
                  <a:pt x="555839" y="152230"/>
                </a:cubicBezTo>
                <a:lnTo>
                  <a:pt x="352431" y="37283"/>
                </a:lnTo>
                <a:cubicBezTo>
                  <a:pt x="339736" y="30115"/>
                  <a:pt x="325398" y="26368"/>
                  <a:pt x="310822" y="2641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4" name="SHAPE 4">
            <a:extLst>
              <a:ext uri="{FF2B5EF4-FFF2-40B4-BE49-F238E27FC236}">
                <a16:creationId xmlns:a16="http://schemas.microsoft.com/office/drawing/2014/main" id="{5CF61242-938B-814A-8B10-1D27526FAE0D}"/>
              </a:ext>
            </a:extLst>
          </p:cNvPr>
          <p:cNvSpPr/>
          <p:nvPr/>
        </p:nvSpPr>
        <p:spPr>
          <a:xfrm>
            <a:off x="9308778" y="3543605"/>
            <a:ext cx="1668821" cy="174332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BIG SHAPE">
            <a:extLst>
              <a:ext uri="{FF2B5EF4-FFF2-40B4-BE49-F238E27FC236}">
                <a16:creationId xmlns:a16="http://schemas.microsoft.com/office/drawing/2014/main" id="{B0052A1A-1FA7-F101-E4E0-3BBC7B8BCE66}"/>
              </a:ext>
            </a:extLst>
          </p:cNvPr>
          <p:cNvSpPr/>
          <p:nvPr/>
        </p:nvSpPr>
        <p:spPr>
          <a:xfrm>
            <a:off x="9691702" y="-1088396"/>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2" name="Group 1">
            <a:extLst>
              <a:ext uri="{FF2B5EF4-FFF2-40B4-BE49-F238E27FC236}">
                <a16:creationId xmlns:a16="http://schemas.microsoft.com/office/drawing/2014/main" id="{CFB389CD-C9B4-394C-3BE7-A0400083B8A1}"/>
              </a:ext>
            </a:extLst>
          </p:cNvPr>
          <p:cNvGrpSpPr/>
          <p:nvPr/>
        </p:nvGrpSpPr>
        <p:grpSpPr>
          <a:xfrm>
            <a:off x="1086159" y="903720"/>
            <a:ext cx="7029141" cy="2666625"/>
            <a:chOff x="4801586" y="4430633"/>
            <a:chExt cx="7029141" cy="2666625"/>
          </a:xfrm>
        </p:grpSpPr>
        <p:sp>
          <p:nvSpPr>
            <p:cNvPr id="27" name="TextBox 10">
              <a:extLst>
                <a:ext uri="{FF2B5EF4-FFF2-40B4-BE49-F238E27FC236}">
                  <a16:creationId xmlns:a16="http://schemas.microsoft.com/office/drawing/2014/main" id="{5CA49F0C-1629-BB5D-D57C-DFA954242464}"/>
                </a:ext>
              </a:extLst>
            </p:cNvPr>
            <p:cNvSpPr txBox="1">
              <a:spLocks noChangeArrowheads="1"/>
            </p:cNvSpPr>
            <p:nvPr/>
          </p:nvSpPr>
          <p:spPr bwMode="auto">
            <a:xfrm>
              <a:off x="4801586" y="5281394"/>
              <a:ext cx="7029141" cy="181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2800" dirty="0">
                  <a:solidFill>
                    <a:schemeClr val="bg1"/>
                  </a:solidFill>
                  <a:latin typeface="JasmineUPC" panose="02020603050405020304" pitchFamily="18" charset="-34"/>
                  <a:cs typeface="JasmineUPC" panose="02020603050405020304" pitchFamily="18" charset="-34"/>
                </a:rPr>
                <a:t>       Water pumps are important for homes and farms. But if they run without water (Dry Run), they can break and waste electricity. This project helps stop the pump when needed and alerts users to prevent damage.</a:t>
              </a:r>
              <a:endParaRPr lang="es-CO" sz="2800" dirty="0">
                <a:solidFill>
                  <a:schemeClr val="bg1"/>
                </a:solidFill>
                <a:latin typeface="JasmineUPC" panose="02020603050405020304" pitchFamily="18" charset="-34"/>
                <a:cs typeface="JasmineUPC" panose="02020603050405020304" pitchFamily="18" charset="-34"/>
              </a:endParaRPr>
            </a:p>
          </p:txBody>
        </p:sp>
        <p:sp>
          <p:nvSpPr>
            <p:cNvPr id="29" name="TextBox 28">
              <a:extLst>
                <a:ext uri="{FF2B5EF4-FFF2-40B4-BE49-F238E27FC236}">
                  <a16:creationId xmlns:a16="http://schemas.microsoft.com/office/drawing/2014/main" id="{660B092B-0159-4E84-9E10-B9EDE0CB6E49}"/>
                </a:ext>
              </a:extLst>
            </p:cNvPr>
            <p:cNvSpPr txBox="1"/>
            <p:nvPr/>
          </p:nvSpPr>
          <p:spPr>
            <a:xfrm>
              <a:off x="5328304" y="4430633"/>
              <a:ext cx="4972330"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Background and Significance</a:t>
              </a:r>
              <a:endParaRPr lang="en-US" sz="3200"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p:txBody>
        </p:sp>
      </p:grpSp>
      <p:pic>
        <p:nvPicPr>
          <p:cNvPr id="4" name="Picture 3">
            <a:extLst>
              <a:ext uri="{FF2B5EF4-FFF2-40B4-BE49-F238E27FC236}">
                <a16:creationId xmlns:a16="http://schemas.microsoft.com/office/drawing/2014/main" id="{481E68E4-9B2A-8FC5-6222-C3BBEAB89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377" y="3861401"/>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088C130C-05E4-6C73-8EB1-090ED292E91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651022" y="1226885"/>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BIG SHAPE">
            <a:extLst>
              <a:ext uri="{FF2B5EF4-FFF2-40B4-BE49-F238E27FC236}">
                <a16:creationId xmlns:a16="http://schemas.microsoft.com/office/drawing/2014/main" id="{7CD583CB-DD8F-C1B4-4562-E40256E62A0C}"/>
              </a:ext>
            </a:extLst>
          </p:cNvPr>
          <p:cNvSpPr/>
          <p:nvPr/>
        </p:nvSpPr>
        <p:spPr>
          <a:xfrm>
            <a:off x="12789411" y="-1310706"/>
            <a:ext cx="1100596" cy="1126190"/>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8" name="NA">
            <a:extLst>
              <a:ext uri="{FF2B5EF4-FFF2-40B4-BE49-F238E27FC236}">
                <a16:creationId xmlns:a16="http://schemas.microsoft.com/office/drawing/2014/main" id="{6AE44F0A-AC4E-3869-DDC5-D8884949B70E}"/>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9" name="Group 8">
            <a:extLst>
              <a:ext uri="{FF2B5EF4-FFF2-40B4-BE49-F238E27FC236}">
                <a16:creationId xmlns:a16="http://schemas.microsoft.com/office/drawing/2014/main" id="{A7094232-A5DD-BACE-D69F-9275FC516FB3}"/>
              </a:ext>
            </a:extLst>
          </p:cNvPr>
          <p:cNvGrpSpPr/>
          <p:nvPr/>
        </p:nvGrpSpPr>
        <p:grpSpPr>
          <a:xfrm>
            <a:off x="4534874" y="-3176706"/>
            <a:ext cx="3117536" cy="1960908"/>
            <a:chOff x="190500" y="123825"/>
            <a:chExt cx="3117536" cy="1960908"/>
          </a:xfrm>
          <a:effectLst>
            <a:outerShdw blurRad="50800" dist="50800" dir="2880000" algn="ctr" rotWithShape="0">
              <a:srgbClr val="000000">
                <a:alpha val="43137"/>
              </a:srgbClr>
            </a:outerShdw>
          </a:effectLst>
        </p:grpSpPr>
        <p:sp>
          <p:nvSpPr>
            <p:cNvPr id="10" name="Rectangle: Rounded Corners 9">
              <a:extLst>
                <a:ext uri="{FF2B5EF4-FFF2-40B4-BE49-F238E27FC236}">
                  <a16:creationId xmlns:a16="http://schemas.microsoft.com/office/drawing/2014/main" id="{1DF8C7C2-5A9F-956D-84EF-682937BA3968}"/>
                </a:ext>
              </a:extLst>
            </p:cNvPr>
            <p:cNvSpPr/>
            <p:nvPr/>
          </p:nvSpPr>
          <p:spPr>
            <a:xfrm>
              <a:off x="190500" y="123825"/>
              <a:ext cx="3117536" cy="1960908"/>
            </a:xfrm>
            <a:prstGeom prst="roundRect">
              <a:avLst>
                <a:gd name="adj" fmla="val 26893"/>
              </a:avLst>
            </a:prstGeom>
            <a:solidFill>
              <a:schemeClr val="bg1"/>
            </a:soli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logo with text and images&#10;&#10;AI-generated content may be incorrect.">
              <a:extLst>
                <a:ext uri="{FF2B5EF4-FFF2-40B4-BE49-F238E27FC236}">
                  <a16:creationId xmlns:a16="http://schemas.microsoft.com/office/drawing/2014/main" id="{5789989A-06DA-BEB6-6B2F-76F54D9BB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041" y="418242"/>
              <a:ext cx="1372075" cy="1372075"/>
            </a:xfrm>
            <a:prstGeom prst="rect">
              <a:avLst/>
            </a:prstGeom>
          </p:spPr>
        </p:pic>
        <p:pic>
          <p:nvPicPr>
            <p:cNvPr id="12" name="Picture 11" descr="A logo with a crown and a blue ribbon&#10;&#10;AI-generated content may be incorrect.">
              <a:extLst>
                <a:ext uri="{FF2B5EF4-FFF2-40B4-BE49-F238E27FC236}">
                  <a16:creationId xmlns:a16="http://schemas.microsoft.com/office/drawing/2014/main" id="{3525623A-C2BE-40F5-DB8E-4EAADC46C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824" y="418242"/>
              <a:ext cx="909412" cy="1372075"/>
            </a:xfrm>
            <a:prstGeom prst="rect">
              <a:avLst/>
            </a:prstGeom>
          </p:spPr>
        </p:pic>
      </p:grpSp>
      <p:pic>
        <p:nvPicPr>
          <p:cNvPr id="13" name="Picture 12">
            <a:extLst>
              <a:ext uri="{FF2B5EF4-FFF2-40B4-BE49-F238E27FC236}">
                <a16:creationId xmlns:a16="http://schemas.microsoft.com/office/drawing/2014/main" id="{C50F0AB0-E8A1-C6AE-69DE-71C022AF966E}"/>
              </a:ext>
            </a:extLst>
          </p:cNvPr>
          <p:cNvPicPr>
            <a:picLocks noChangeAspect="1"/>
          </p:cNvPicPr>
          <p:nvPr/>
        </p:nvPicPr>
        <p:blipFill rotWithShape="1">
          <a:blip r:embed="rId8"/>
          <a:srcRect l="17867" r="9770"/>
          <a:stretch/>
        </p:blipFill>
        <p:spPr>
          <a:xfrm>
            <a:off x="13119714" y="2259995"/>
            <a:ext cx="2996982" cy="1800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35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08D169D3-B787-9692-4F54-F265B1E15B0F}"/>
              </a:ext>
            </a:extLst>
          </p:cNvPr>
          <p:cNvSpPr/>
          <p:nvPr/>
        </p:nvSpPr>
        <p:spPr>
          <a:xfrm rot="2777286">
            <a:off x="4332099" y="195125"/>
            <a:ext cx="1786189" cy="1827762"/>
          </a:xfrm>
          <a:custGeom>
            <a:avLst/>
            <a:gdLst>
              <a:gd name="connsiteX0" fmla="*/ 1386976 w 3243802"/>
              <a:gd name="connsiteY0" fmla="*/ 3319442 h 3319300"/>
              <a:gd name="connsiteX1" fmla="*/ 1052114 w 3243802"/>
              <a:gd name="connsiteY1" fmla="*/ 3192563 h 3319300"/>
              <a:gd name="connsiteX2" fmla="*/ 169573 w 3243802"/>
              <a:gd name="connsiteY2" fmla="*/ 2410344 h 3319300"/>
              <a:gd name="connsiteX3" fmla="*/ 9761 w 3243802"/>
              <a:gd name="connsiteY3" fmla="*/ 1933058 h 3319300"/>
              <a:gd name="connsiteX4" fmla="*/ 245238 w 3243802"/>
              <a:gd name="connsiteY4" fmla="*/ 777362 h 3319300"/>
              <a:gd name="connsiteX5" fmla="*/ 579438 w 3243802"/>
              <a:gd name="connsiteY5" fmla="*/ 399776 h 3319300"/>
              <a:gd name="connsiteX6" fmla="*/ 1697455 w 3243802"/>
              <a:gd name="connsiteY6" fmla="*/ 26034 h 3319300"/>
              <a:gd name="connsiteX7" fmla="*/ 2191334 w 3243802"/>
              <a:gd name="connsiteY7" fmla="*/ 126662 h 3319300"/>
              <a:gd name="connsiteX8" fmla="*/ 3074007 w 3243802"/>
              <a:gd name="connsiteY8" fmla="*/ 908881 h 3319300"/>
              <a:gd name="connsiteX9" fmla="*/ 3233686 w 3243802"/>
              <a:gd name="connsiteY9" fmla="*/ 1387228 h 3319300"/>
              <a:gd name="connsiteX10" fmla="*/ 2998210 w 3243802"/>
              <a:gd name="connsiteY10" fmla="*/ 2542924 h 3319300"/>
              <a:gd name="connsiteX11" fmla="*/ 2664142 w 3243802"/>
              <a:gd name="connsiteY11" fmla="*/ 2920510 h 3319300"/>
              <a:gd name="connsiteX12" fmla="*/ 1546125 w 3243802"/>
              <a:gd name="connsiteY12" fmla="*/ 3294252 h 3319300"/>
              <a:gd name="connsiteX13" fmla="*/ 1386976 w 3243802"/>
              <a:gd name="connsiteY13" fmla="*/ 3319442 h 3319300"/>
              <a:gd name="connsiteX14" fmla="*/ 1856604 w 3243802"/>
              <a:gd name="connsiteY14" fmla="*/ 25636 h 3319300"/>
              <a:gd name="connsiteX15" fmla="*/ 1705671 w 3243802"/>
              <a:gd name="connsiteY15" fmla="*/ 50429 h 3319300"/>
              <a:gd name="connsiteX16" fmla="*/ 587521 w 3243802"/>
              <a:gd name="connsiteY16" fmla="*/ 424170 h 3319300"/>
              <a:gd name="connsiteX17" fmla="*/ 270416 w 3243802"/>
              <a:gd name="connsiteY17" fmla="*/ 782135 h 3319300"/>
              <a:gd name="connsiteX18" fmla="*/ 34939 w 3243802"/>
              <a:gd name="connsiteY18" fmla="*/ 1937831 h 3319300"/>
              <a:gd name="connsiteX19" fmla="*/ 186667 w 3243802"/>
              <a:gd name="connsiteY19" fmla="*/ 2391783 h 3319300"/>
              <a:gd name="connsiteX20" fmla="*/ 1069208 w 3243802"/>
              <a:gd name="connsiteY20" fmla="*/ 3174002 h 3319300"/>
              <a:gd name="connsiteX21" fmla="*/ 1537909 w 3243802"/>
              <a:gd name="connsiteY21" fmla="*/ 3269592 h 3319300"/>
              <a:gd name="connsiteX22" fmla="*/ 2655927 w 3243802"/>
              <a:gd name="connsiteY22" fmla="*/ 2895850 h 3319300"/>
              <a:gd name="connsiteX23" fmla="*/ 2660035 w 3243802"/>
              <a:gd name="connsiteY23" fmla="*/ 2908047 h 3319300"/>
              <a:gd name="connsiteX24" fmla="*/ 2655927 w 3243802"/>
              <a:gd name="connsiteY24" fmla="*/ 2895850 h 3319300"/>
              <a:gd name="connsiteX25" fmla="*/ 2973032 w 3243802"/>
              <a:gd name="connsiteY25" fmla="*/ 2537886 h 3319300"/>
              <a:gd name="connsiteX26" fmla="*/ 3208509 w 3243802"/>
              <a:gd name="connsiteY26" fmla="*/ 1382190 h 3319300"/>
              <a:gd name="connsiteX27" fmla="*/ 3056913 w 3243802"/>
              <a:gd name="connsiteY27" fmla="*/ 928370 h 3319300"/>
              <a:gd name="connsiteX28" fmla="*/ 2174372 w 3243802"/>
              <a:gd name="connsiteY28" fmla="*/ 146151 h 3319300"/>
              <a:gd name="connsiteX29" fmla="*/ 1856604 w 3243802"/>
              <a:gd name="connsiteY29" fmla="*/ 25636 h 33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3802" h="3319300">
                <a:moveTo>
                  <a:pt x="1386976" y="3319442"/>
                </a:moveTo>
                <a:cubicBezTo>
                  <a:pt x="1263632" y="3319389"/>
                  <a:pt x="1144555" y="3274272"/>
                  <a:pt x="1052114" y="3192563"/>
                </a:cubicBezTo>
                <a:lnTo>
                  <a:pt x="169573" y="2410344"/>
                </a:lnTo>
                <a:cubicBezTo>
                  <a:pt x="35390" y="2290917"/>
                  <a:pt x="-25434" y="2109256"/>
                  <a:pt x="9761" y="1933058"/>
                </a:cubicBezTo>
                <a:lnTo>
                  <a:pt x="245238" y="777362"/>
                </a:lnTo>
                <a:cubicBezTo>
                  <a:pt x="281494" y="600939"/>
                  <a:pt x="408787" y="457130"/>
                  <a:pt x="579438" y="399776"/>
                </a:cubicBezTo>
                <a:lnTo>
                  <a:pt x="1697455" y="26034"/>
                </a:lnTo>
                <a:cubicBezTo>
                  <a:pt x="1868239" y="-30856"/>
                  <a:pt x="2056382" y="7473"/>
                  <a:pt x="2191334" y="126662"/>
                </a:cubicBezTo>
                <a:lnTo>
                  <a:pt x="3074007" y="908881"/>
                </a:lnTo>
                <a:cubicBezTo>
                  <a:pt x="3208575" y="1028508"/>
                  <a:pt x="3269399" y="1210712"/>
                  <a:pt x="3233686" y="1387228"/>
                </a:cubicBezTo>
                <a:lnTo>
                  <a:pt x="2998210" y="2542924"/>
                </a:lnTo>
                <a:cubicBezTo>
                  <a:pt x="2961994" y="2719321"/>
                  <a:pt x="2834754" y="2863143"/>
                  <a:pt x="2664142" y="2920510"/>
                </a:cubicBezTo>
                <a:lnTo>
                  <a:pt x="1546125" y="3294252"/>
                </a:lnTo>
                <a:cubicBezTo>
                  <a:pt x="1494776" y="3311156"/>
                  <a:pt x="1441028" y="3319654"/>
                  <a:pt x="1386976" y="3319442"/>
                </a:cubicBezTo>
                <a:close/>
                <a:moveTo>
                  <a:pt x="1856604" y="25636"/>
                </a:moveTo>
                <a:cubicBezTo>
                  <a:pt x="1805282" y="25663"/>
                  <a:pt x="1754304" y="34042"/>
                  <a:pt x="1705671" y="50429"/>
                </a:cubicBezTo>
                <a:lnTo>
                  <a:pt x="587521" y="424170"/>
                </a:lnTo>
                <a:cubicBezTo>
                  <a:pt x="425722" y="478581"/>
                  <a:pt x="304975" y="614886"/>
                  <a:pt x="270416" y="782135"/>
                </a:cubicBezTo>
                <a:lnTo>
                  <a:pt x="34939" y="1937831"/>
                </a:lnTo>
                <a:cubicBezTo>
                  <a:pt x="1108" y="2105385"/>
                  <a:pt x="58898" y="2278295"/>
                  <a:pt x="186667" y="2391783"/>
                </a:cubicBezTo>
                <a:lnTo>
                  <a:pt x="1069208" y="3174002"/>
                </a:lnTo>
                <a:cubicBezTo>
                  <a:pt x="1197269" y="3287106"/>
                  <a:pt x="1375805" y="3323525"/>
                  <a:pt x="1537909" y="3269592"/>
                </a:cubicBezTo>
                <a:lnTo>
                  <a:pt x="2655927" y="2895850"/>
                </a:lnTo>
                <a:lnTo>
                  <a:pt x="2660035" y="2908047"/>
                </a:lnTo>
                <a:lnTo>
                  <a:pt x="2655927" y="2895850"/>
                </a:lnTo>
                <a:cubicBezTo>
                  <a:pt x="2817792" y="2841533"/>
                  <a:pt x="2938579" y="2705188"/>
                  <a:pt x="2973032" y="2537886"/>
                </a:cubicBezTo>
                <a:lnTo>
                  <a:pt x="3208509" y="1382190"/>
                </a:lnTo>
                <a:cubicBezTo>
                  <a:pt x="3242406" y="1214703"/>
                  <a:pt x="3184656" y="1041819"/>
                  <a:pt x="3056913" y="928370"/>
                </a:cubicBezTo>
                <a:lnTo>
                  <a:pt x="2174372" y="146151"/>
                </a:lnTo>
                <a:cubicBezTo>
                  <a:pt x="2086688" y="68539"/>
                  <a:pt x="1973680" y="25676"/>
                  <a:pt x="1856604" y="256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7" name="!!BIG SHAPE">
            <a:extLst>
              <a:ext uri="{FF2B5EF4-FFF2-40B4-BE49-F238E27FC236}">
                <a16:creationId xmlns:a16="http://schemas.microsoft.com/office/drawing/2014/main" id="{30CB0C6C-B7D7-75FA-E6AA-BD89FE4EB8A1}"/>
              </a:ext>
            </a:extLst>
          </p:cNvPr>
          <p:cNvSpPr/>
          <p:nvPr/>
        </p:nvSpPr>
        <p:spPr>
          <a:xfrm rot="596286">
            <a:off x="6418902" y="-531192"/>
            <a:ext cx="8683648" cy="8885583"/>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9" name="TextBox 8">
            <a:extLst>
              <a:ext uri="{FF2B5EF4-FFF2-40B4-BE49-F238E27FC236}">
                <a16:creationId xmlns:a16="http://schemas.microsoft.com/office/drawing/2014/main" id="{2A0F78FE-5DB5-9D20-2E0C-CA97114B118F}"/>
              </a:ext>
            </a:extLst>
          </p:cNvPr>
          <p:cNvSpPr txBox="1"/>
          <p:nvPr/>
        </p:nvSpPr>
        <p:spPr>
          <a:xfrm>
            <a:off x="1304227" y="288365"/>
            <a:ext cx="8683648" cy="6370975"/>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Objectives</a:t>
            </a: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develop a notification system that detects and prevents abnormal water pump operations.</a:t>
            </a:r>
            <a:endParaRPr lang="th-TH" sz="2800" dirty="0">
              <a:solidFill>
                <a:schemeClr val="bg1"/>
              </a:solidFill>
              <a:latin typeface="JasmineUPC" panose="02020603050405020304" pitchFamily="18" charset="-34"/>
              <a:cs typeface="JasmineUPC" panose="02020603050405020304" pitchFamily="18" charset="-34"/>
            </a:endParaRP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protect water pumps from damage.</a:t>
            </a:r>
            <a:endParaRPr lang="th-TH" sz="2800" dirty="0">
              <a:solidFill>
                <a:schemeClr val="bg1"/>
              </a:solidFill>
              <a:latin typeface="JasmineUPC" panose="02020603050405020304" pitchFamily="18" charset="-34"/>
              <a:cs typeface="JasmineUPC" panose="02020603050405020304" pitchFamily="18" charset="-34"/>
            </a:endParaRP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collect various operational data of the water pump.</a:t>
            </a:r>
          </a:p>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Scope of Study</a:t>
            </a:r>
            <a:endParaRPr lang="th-TH"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pump must be at least 1 HP</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water pipe must be at least 1 inch</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system uses PZEM-004T, a device that measures electricity usage.</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How the system detects problems</a:t>
            </a:r>
            <a:endParaRPr lang="th-TH" sz="2800" dirty="0">
              <a:solidFill>
                <a:schemeClr val="bg1"/>
              </a:solidFill>
              <a:latin typeface="JasmineUPC" panose="02020603050405020304" pitchFamily="18" charset="-34"/>
              <a:cs typeface="JasmineUPC" panose="02020603050405020304" pitchFamily="18" charset="-34"/>
            </a:endParaRPr>
          </a:p>
          <a:p>
            <a:pPr marL="1028700" lvl="1" indent="-571500">
              <a:buFont typeface="Arial" panose="020B0604020202020204" pitchFamily="34" charset="0"/>
              <a:buChar char="•"/>
            </a:pPr>
            <a:r>
              <a:rPr lang="en-US" sz="2800" dirty="0">
                <a:solidFill>
                  <a:schemeClr val="bg1"/>
                </a:solidFill>
                <a:latin typeface="JasmineUPC" panose="02020603050405020304" pitchFamily="18" charset="-34"/>
                <a:cs typeface="JasmineUPC" panose="02020603050405020304" pitchFamily="18" charset="-34"/>
              </a:rPr>
              <a:t>Dry Run: The pump is working, but no water is coming out. This may happen if something is blocking the water pipe.</a:t>
            </a:r>
            <a:endParaRPr lang="th-TH" sz="2800" dirty="0">
              <a:solidFill>
                <a:schemeClr val="bg1"/>
              </a:solidFill>
              <a:latin typeface="JasmineUPC" panose="02020603050405020304" pitchFamily="18" charset="-34"/>
              <a:cs typeface="JasmineUPC" panose="02020603050405020304" pitchFamily="18" charset="-34"/>
            </a:endParaRPr>
          </a:p>
          <a:p>
            <a:pPr marL="1028700" lvl="1" indent="-571500">
              <a:buFont typeface="Arial" panose="020B0604020202020204" pitchFamily="34" charset="0"/>
              <a:buChar char="•"/>
            </a:pPr>
            <a:r>
              <a:rPr lang="en-US" sz="2800" dirty="0">
                <a:solidFill>
                  <a:schemeClr val="bg1"/>
                </a:solidFill>
                <a:latin typeface="JasmineUPC" panose="02020603050405020304" pitchFamily="18" charset="-34"/>
                <a:cs typeface="JasmineUPC" panose="02020603050405020304" pitchFamily="18" charset="-34"/>
              </a:rPr>
              <a:t>High Electricity Use: If the pump needs too much power, it may be because the motor is stuck and harder to turn.</a:t>
            </a:r>
            <a:endParaRPr lang="th-TH" sz="2800" dirty="0">
              <a:solidFill>
                <a:schemeClr val="bg1"/>
              </a:solidFill>
              <a:latin typeface="JasmineUPC" panose="02020603050405020304" pitchFamily="18" charset="-34"/>
              <a:cs typeface="JasmineUPC" panose="02020603050405020304" pitchFamily="18" charset="-34"/>
            </a:endParaRPr>
          </a:p>
        </p:txBody>
      </p:sp>
      <p:sp>
        <p:nvSpPr>
          <p:cNvPr id="2" name="Freeform: Shape 1">
            <a:extLst>
              <a:ext uri="{FF2B5EF4-FFF2-40B4-BE49-F238E27FC236}">
                <a16:creationId xmlns:a16="http://schemas.microsoft.com/office/drawing/2014/main" id="{F75DC805-F8AA-80F4-4111-D2DBCA5ACB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12" name="Picture 11">
            <a:extLst>
              <a:ext uri="{FF2B5EF4-FFF2-40B4-BE49-F238E27FC236}">
                <a16:creationId xmlns:a16="http://schemas.microsoft.com/office/drawing/2014/main" id="{156EEB12-E83E-7292-DA2F-3E0C9625A2A9}"/>
              </a:ext>
            </a:extLst>
          </p:cNvPr>
          <p:cNvPicPr>
            <a:picLocks noChangeAspect="1"/>
          </p:cNvPicPr>
          <p:nvPr/>
        </p:nvPicPr>
        <p:blipFill rotWithShape="1">
          <a:blip r:embed="rId3"/>
          <a:srcRect l="17867" r="9770"/>
          <a:stretch/>
        </p:blipFill>
        <p:spPr>
          <a:xfrm>
            <a:off x="8578901" y="2259995"/>
            <a:ext cx="2996982" cy="1800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BIG SHAPE">
            <a:extLst>
              <a:ext uri="{FF2B5EF4-FFF2-40B4-BE49-F238E27FC236}">
                <a16:creationId xmlns:a16="http://schemas.microsoft.com/office/drawing/2014/main" id="{70AEB520-BA53-8F62-1F3A-28643375DB65}"/>
              </a:ext>
            </a:extLst>
          </p:cNvPr>
          <p:cNvSpPr/>
          <p:nvPr/>
        </p:nvSpPr>
        <p:spPr>
          <a:xfrm>
            <a:off x="-2362952" y="-1980760"/>
            <a:ext cx="2362952" cy="2417901"/>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SHAPE 4">
            <a:extLst>
              <a:ext uri="{FF2B5EF4-FFF2-40B4-BE49-F238E27FC236}">
                <a16:creationId xmlns:a16="http://schemas.microsoft.com/office/drawing/2014/main" id="{8108D241-AF20-53D9-E309-D36C5E991E38}"/>
              </a:ext>
            </a:extLst>
          </p:cNvPr>
          <p:cNvSpPr/>
          <p:nvPr/>
        </p:nvSpPr>
        <p:spPr>
          <a:xfrm>
            <a:off x="-1042515" y="5008416"/>
            <a:ext cx="2490709" cy="2601912"/>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BIG SHAPE">
            <a:extLst>
              <a:ext uri="{FF2B5EF4-FFF2-40B4-BE49-F238E27FC236}">
                <a16:creationId xmlns:a16="http://schemas.microsoft.com/office/drawing/2014/main" id="{2CADDF60-4DD2-EA59-7934-443157248710}"/>
              </a:ext>
            </a:extLst>
          </p:cNvPr>
          <p:cNvSpPr/>
          <p:nvPr/>
        </p:nvSpPr>
        <p:spPr>
          <a:xfrm rot="17611265">
            <a:off x="11575883" y="-2917196"/>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23" name="NA">
            <a:extLst>
              <a:ext uri="{FF2B5EF4-FFF2-40B4-BE49-F238E27FC236}">
                <a16:creationId xmlns:a16="http://schemas.microsoft.com/office/drawing/2014/main" id="{4C0C9B06-6274-9BBC-08FE-70B1658BBC81}"/>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pic>
        <p:nvPicPr>
          <p:cNvPr id="24" name="Picture 23">
            <a:extLst>
              <a:ext uri="{FF2B5EF4-FFF2-40B4-BE49-F238E27FC236}">
                <a16:creationId xmlns:a16="http://schemas.microsoft.com/office/drawing/2014/main" id="{DFBAE4C7-F3B7-8E59-E333-AD84B40BF14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651022" y="-7830170"/>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5D68BAD4-C72C-6854-8CFE-158E62997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6377" y="8690664"/>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6" name="Group 25">
            <a:extLst>
              <a:ext uri="{FF2B5EF4-FFF2-40B4-BE49-F238E27FC236}">
                <a16:creationId xmlns:a16="http://schemas.microsoft.com/office/drawing/2014/main" id="{93392AF5-4142-D7D6-AF8F-7CFDF8E77519}"/>
              </a:ext>
            </a:extLst>
          </p:cNvPr>
          <p:cNvGrpSpPr/>
          <p:nvPr/>
        </p:nvGrpSpPr>
        <p:grpSpPr>
          <a:xfrm>
            <a:off x="-6201343" y="3094009"/>
            <a:ext cx="508933" cy="561498"/>
            <a:chOff x="1941697" y="3094009"/>
            <a:chExt cx="508933" cy="561498"/>
          </a:xfrm>
        </p:grpSpPr>
        <p:sp>
          <p:nvSpPr>
            <p:cNvPr id="27" name="Freeform 12">
              <a:extLst>
                <a:ext uri="{FF2B5EF4-FFF2-40B4-BE49-F238E27FC236}">
                  <a16:creationId xmlns:a16="http://schemas.microsoft.com/office/drawing/2014/main" id="{0C4C0CDD-D1A4-6076-2F62-1258D41CEA6F}"/>
                </a:ext>
              </a:extLst>
            </p:cNvPr>
            <p:cNvSpPr/>
            <p:nvPr/>
          </p:nvSpPr>
          <p:spPr>
            <a:xfrm>
              <a:off x="1941697" y="3094009"/>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28" name="Freeform 12">
              <a:extLst>
                <a:ext uri="{FF2B5EF4-FFF2-40B4-BE49-F238E27FC236}">
                  <a16:creationId xmlns:a16="http://schemas.microsoft.com/office/drawing/2014/main" id="{6FFC07A2-712D-2D86-D32C-4B5A5F2771BB}"/>
                </a:ext>
              </a:extLst>
            </p:cNvPr>
            <p:cNvSpPr/>
            <p:nvPr/>
          </p:nvSpPr>
          <p:spPr>
            <a:xfrm>
              <a:off x="1958963" y="3114440"/>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29" name="Group 28">
            <a:extLst>
              <a:ext uri="{FF2B5EF4-FFF2-40B4-BE49-F238E27FC236}">
                <a16:creationId xmlns:a16="http://schemas.microsoft.com/office/drawing/2014/main" id="{4393015C-966C-496D-839B-BE9DD135AD08}"/>
              </a:ext>
            </a:extLst>
          </p:cNvPr>
          <p:cNvGrpSpPr/>
          <p:nvPr/>
        </p:nvGrpSpPr>
        <p:grpSpPr>
          <a:xfrm>
            <a:off x="-6202596" y="4770058"/>
            <a:ext cx="508933" cy="561498"/>
            <a:chOff x="2585611" y="4770058"/>
            <a:chExt cx="508933" cy="561498"/>
          </a:xfrm>
        </p:grpSpPr>
        <p:sp>
          <p:nvSpPr>
            <p:cNvPr id="30" name="Freeform 12">
              <a:extLst>
                <a:ext uri="{FF2B5EF4-FFF2-40B4-BE49-F238E27FC236}">
                  <a16:creationId xmlns:a16="http://schemas.microsoft.com/office/drawing/2014/main" id="{A242DA5F-9D1F-0541-C48B-BB4E5C49BDE3}"/>
                </a:ext>
              </a:extLst>
            </p:cNvPr>
            <p:cNvSpPr/>
            <p:nvPr/>
          </p:nvSpPr>
          <p:spPr>
            <a:xfrm>
              <a:off x="2585611" y="4770058"/>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31" name="Freeform 12">
              <a:extLst>
                <a:ext uri="{FF2B5EF4-FFF2-40B4-BE49-F238E27FC236}">
                  <a16:creationId xmlns:a16="http://schemas.microsoft.com/office/drawing/2014/main" id="{728521B2-C7B9-9B07-D946-0D781DEF3A95}"/>
                </a:ext>
              </a:extLst>
            </p:cNvPr>
            <p:cNvSpPr/>
            <p:nvPr/>
          </p:nvSpPr>
          <p:spPr>
            <a:xfrm>
              <a:off x="2602877" y="4790489"/>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32" name="Group 31">
            <a:extLst>
              <a:ext uri="{FF2B5EF4-FFF2-40B4-BE49-F238E27FC236}">
                <a16:creationId xmlns:a16="http://schemas.microsoft.com/office/drawing/2014/main" id="{03CD9E83-288A-4A7F-20B4-076D7E332A83}"/>
              </a:ext>
            </a:extLst>
          </p:cNvPr>
          <p:cNvGrpSpPr/>
          <p:nvPr/>
        </p:nvGrpSpPr>
        <p:grpSpPr>
          <a:xfrm>
            <a:off x="-6201343" y="1611990"/>
            <a:ext cx="508933" cy="561498"/>
            <a:chOff x="1094123" y="1611990"/>
            <a:chExt cx="508933" cy="561498"/>
          </a:xfrm>
        </p:grpSpPr>
        <p:sp>
          <p:nvSpPr>
            <p:cNvPr id="33" name="Freeform 12">
              <a:extLst>
                <a:ext uri="{FF2B5EF4-FFF2-40B4-BE49-F238E27FC236}">
                  <a16:creationId xmlns:a16="http://schemas.microsoft.com/office/drawing/2014/main" id="{5283918D-C244-D01F-02A2-4B87774D1756}"/>
                </a:ext>
              </a:extLst>
            </p:cNvPr>
            <p:cNvSpPr/>
            <p:nvPr/>
          </p:nvSpPr>
          <p:spPr>
            <a:xfrm>
              <a:off x="1094123" y="1611990"/>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34" name="Freeform 12">
              <a:extLst>
                <a:ext uri="{FF2B5EF4-FFF2-40B4-BE49-F238E27FC236}">
                  <a16:creationId xmlns:a16="http://schemas.microsoft.com/office/drawing/2014/main" id="{81432349-04BA-977D-496E-7E29BDF52D86}"/>
                </a:ext>
              </a:extLst>
            </p:cNvPr>
            <p:cNvSpPr/>
            <p:nvPr/>
          </p:nvSpPr>
          <p:spPr>
            <a:xfrm>
              <a:off x="1111389" y="1632421"/>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spTree>
    <p:extLst>
      <p:ext uri="{BB962C8B-B14F-4D97-AF65-F5344CB8AC3E}">
        <p14:creationId xmlns:p14="http://schemas.microsoft.com/office/powerpoint/2010/main" val="1222429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D3D6C-110A-FC97-510C-1EE247E81498}"/>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FE2665B4-FC72-A8A1-6DEE-B5B1C298F8D1}"/>
              </a:ext>
            </a:extLst>
          </p:cNvPr>
          <p:cNvSpPr/>
          <p:nvPr/>
        </p:nvSpPr>
        <p:spPr>
          <a:xfrm>
            <a:off x="8893526" y="-657541"/>
            <a:ext cx="9712417" cy="9709633"/>
          </a:xfrm>
          <a:custGeom>
            <a:avLst/>
            <a:gdLst>
              <a:gd name="connsiteX0" fmla="*/ 6446938 w 9712417"/>
              <a:gd name="connsiteY0" fmla="*/ 9709722 h 9709633"/>
              <a:gd name="connsiteX1" fmla="*/ 2381468 w 9712417"/>
              <a:gd name="connsiteY1" fmla="*/ 7807617 h 9709633"/>
              <a:gd name="connsiteX2" fmla="*/ 6772 w 9712417"/>
              <a:gd name="connsiteY2" fmla="*/ 3789554 h 9709633"/>
              <a:gd name="connsiteX3" fmla="*/ 1989007 w 9712417"/>
              <a:gd name="connsiteY3" fmla="*/ 955379 h 9709633"/>
              <a:gd name="connsiteX4" fmla="*/ 6085940 w 9712417"/>
              <a:gd name="connsiteY4" fmla="*/ 16387 h 9709633"/>
              <a:gd name="connsiteX5" fmla="*/ 8834847 w 9712417"/>
              <a:gd name="connsiteY5" fmla="*/ 561763 h 9709633"/>
              <a:gd name="connsiteX6" fmla="*/ 9693501 w 9712417"/>
              <a:gd name="connsiteY6" fmla="*/ 3229284 h 9709633"/>
              <a:gd name="connsiteX7" fmla="*/ 9233077 w 9712417"/>
              <a:gd name="connsiteY7" fmla="*/ 7407604 h 9709633"/>
              <a:gd name="connsiteX8" fmla="*/ 6646210 w 9712417"/>
              <a:gd name="connsiteY8" fmla="*/ 9703115 h 9709633"/>
              <a:gd name="connsiteX9" fmla="*/ 6446938 w 9712417"/>
              <a:gd name="connsiteY9" fmla="*/ 9709722 h 9709633"/>
              <a:gd name="connsiteX10" fmla="*/ 6698125 w 9712417"/>
              <a:gd name="connsiteY10" fmla="*/ 21002 h 9709633"/>
              <a:gd name="connsiteX11" fmla="*/ 6087408 w 9712417"/>
              <a:gd name="connsiteY11" fmla="*/ 37363 h 9709633"/>
              <a:gd name="connsiteX12" fmla="*/ 1997607 w 9712417"/>
              <a:gd name="connsiteY12" fmla="*/ 974467 h 9709633"/>
              <a:gd name="connsiteX13" fmla="*/ 27749 w 9712417"/>
              <a:gd name="connsiteY13" fmla="*/ 3788401 h 9709633"/>
              <a:gd name="connsiteX14" fmla="*/ 2395523 w 9712417"/>
              <a:gd name="connsiteY14" fmla="*/ 7791885 h 9709633"/>
              <a:gd name="connsiteX15" fmla="*/ 6446938 w 9712417"/>
              <a:gd name="connsiteY15" fmla="*/ 9688746 h 9709633"/>
              <a:gd name="connsiteX16" fmla="*/ 6645055 w 9712417"/>
              <a:gd name="connsiteY16" fmla="*/ 9682348 h 9709633"/>
              <a:gd name="connsiteX17" fmla="*/ 9213256 w 9712417"/>
              <a:gd name="connsiteY17" fmla="*/ 7401101 h 9709633"/>
              <a:gd name="connsiteX18" fmla="*/ 9672525 w 9712417"/>
              <a:gd name="connsiteY18" fmla="*/ 3230543 h 9709633"/>
              <a:gd name="connsiteX19" fmla="*/ 8820899 w 9712417"/>
              <a:gd name="connsiteY19" fmla="*/ 577076 h 9709633"/>
              <a:gd name="connsiteX20" fmla="*/ 6698125 w 9712417"/>
              <a:gd name="connsiteY20" fmla="*/ 21002 h 97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12417" h="9709633">
                <a:moveTo>
                  <a:pt x="6446938" y="9709722"/>
                </a:moveTo>
                <a:cubicBezTo>
                  <a:pt x="5233999" y="9709722"/>
                  <a:pt x="3732010" y="9010486"/>
                  <a:pt x="2381468" y="7807617"/>
                </a:cubicBezTo>
                <a:cubicBezTo>
                  <a:pt x="956043" y="6537938"/>
                  <a:pt x="68232" y="5035844"/>
                  <a:pt x="6772" y="3789554"/>
                </a:cubicBezTo>
                <a:cubicBezTo>
                  <a:pt x="-73251" y="2580181"/>
                  <a:pt x="612036" y="1600077"/>
                  <a:pt x="1989007" y="955379"/>
                </a:cubicBezTo>
                <a:cubicBezTo>
                  <a:pt x="3360734" y="312463"/>
                  <a:pt x="4974105" y="90118"/>
                  <a:pt x="6085940" y="16387"/>
                </a:cubicBezTo>
                <a:cubicBezTo>
                  <a:pt x="7523741" y="-54722"/>
                  <a:pt x="8319886" y="103228"/>
                  <a:pt x="8834847" y="561763"/>
                </a:cubicBezTo>
                <a:cubicBezTo>
                  <a:pt x="9349809" y="1020299"/>
                  <a:pt x="9598375" y="1793056"/>
                  <a:pt x="9693501" y="3229284"/>
                </a:cubicBezTo>
                <a:cubicBezTo>
                  <a:pt x="9748458" y="4342377"/>
                  <a:pt x="9713113" y="5970641"/>
                  <a:pt x="9233077" y="7407604"/>
                </a:cubicBezTo>
                <a:cubicBezTo>
                  <a:pt x="8751573" y="8849705"/>
                  <a:pt x="7856945" y="9643228"/>
                  <a:pt x="6646210" y="9703115"/>
                </a:cubicBezTo>
                <a:cubicBezTo>
                  <a:pt x="6580868" y="9707415"/>
                  <a:pt x="6514270" y="9709722"/>
                  <a:pt x="6446938" y="9709722"/>
                </a:cubicBezTo>
                <a:close/>
                <a:moveTo>
                  <a:pt x="6698125" y="21002"/>
                </a:moveTo>
                <a:cubicBezTo>
                  <a:pt x="6508502" y="21002"/>
                  <a:pt x="6305349" y="26560"/>
                  <a:pt x="6087408" y="37363"/>
                </a:cubicBezTo>
                <a:cubicBezTo>
                  <a:pt x="4977357" y="110989"/>
                  <a:pt x="3366712" y="333439"/>
                  <a:pt x="1997607" y="974467"/>
                </a:cubicBezTo>
                <a:cubicBezTo>
                  <a:pt x="628502" y="1615494"/>
                  <a:pt x="-51751" y="2588362"/>
                  <a:pt x="27749" y="3788401"/>
                </a:cubicBezTo>
                <a:cubicBezTo>
                  <a:pt x="89103" y="5029342"/>
                  <a:pt x="974187" y="6525771"/>
                  <a:pt x="2395523" y="7791885"/>
                </a:cubicBezTo>
                <a:cubicBezTo>
                  <a:pt x="3742079" y="8991188"/>
                  <a:pt x="5239033" y="9688746"/>
                  <a:pt x="6446938" y="9688746"/>
                </a:cubicBezTo>
                <a:cubicBezTo>
                  <a:pt x="6513851" y="9688746"/>
                  <a:pt x="6579890" y="9686614"/>
                  <a:pt x="6645055" y="9682348"/>
                </a:cubicBezTo>
                <a:cubicBezTo>
                  <a:pt x="7846562" y="9622777"/>
                  <a:pt x="8734583" y="8833973"/>
                  <a:pt x="9213256" y="7401101"/>
                </a:cubicBezTo>
                <a:cubicBezTo>
                  <a:pt x="9691927" y="5968229"/>
                  <a:pt x="9727168" y="4341748"/>
                  <a:pt x="9672525" y="3230543"/>
                </a:cubicBezTo>
                <a:cubicBezTo>
                  <a:pt x="9578133" y="1800712"/>
                  <a:pt x="9331141" y="1032046"/>
                  <a:pt x="8820899" y="577076"/>
                </a:cubicBezTo>
                <a:cubicBezTo>
                  <a:pt x="8388268" y="192166"/>
                  <a:pt x="7753324" y="21002"/>
                  <a:pt x="6698125" y="21002"/>
                </a:cubicBezTo>
                <a:close/>
              </a:path>
            </a:pathLst>
          </a:custGeom>
          <a:solidFill>
            <a:srgbClr val="FFFFFF"/>
          </a:solidFill>
          <a:ln w="10487" cap="flat">
            <a:noFill/>
            <a:prstDash val="solid"/>
            <a:miter/>
          </a:ln>
        </p:spPr>
        <p:txBody>
          <a:bodyPr rtlCol="0" anchor="ctr"/>
          <a:lstStyle/>
          <a:p>
            <a:endParaRPr lang="en-US" dirty="0">
              <a:solidFill>
                <a:srgbClr val="000000"/>
              </a:solidFill>
              <a:latin typeface="Lato Light"/>
            </a:endParaRPr>
          </a:p>
        </p:txBody>
      </p:sp>
      <p:grpSp>
        <p:nvGrpSpPr>
          <p:cNvPr id="7" name="Group 6">
            <a:extLst>
              <a:ext uri="{FF2B5EF4-FFF2-40B4-BE49-F238E27FC236}">
                <a16:creationId xmlns:a16="http://schemas.microsoft.com/office/drawing/2014/main" id="{A461A244-F2EF-9BC4-AD04-DE72BC2A2812}"/>
              </a:ext>
            </a:extLst>
          </p:cNvPr>
          <p:cNvGrpSpPr/>
          <p:nvPr/>
        </p:nvGrpSpPr>
        <p:grpSpPr>
          <a:xfrm>
            <a:off x="7665983" y="1743959"/>
            <a:ext cx="2994344" cy="3306848"/>
            <a:chOff x="5535713" y="1883640"/>
            <a:chExt cx="2342604" cy="2587090"/>
          </a:xfrm>
        </p:grpSpPr>
        <p:sp>
          <p:nvSpPr>
            <p:cNvPr id="8" name="Hexagon 7">
              <a:extLst>
                <a:ext uri="{FF2B5EF4-FFF2-40B4-BE49-F238E27FC236}">
                  <a16:creationId xmlns:a16="http://schemas.microsoft.com/office/drawing/2014/main" id="{2B38EE8F-4FEC-2EB2-7CC5-E96F94AC9341}"/>
                </a:ext>
              </a:extLst>
            </p:cNvPr>
            <p:cNvSpPr/>
            <p:nvPr/>
          </p:nvSpPr>
          <p:spPr>
            <a:xfrm rot="16027762">
              <a:off x="5535713" y="2167442"/>
              <a:ext cx="2342604" cy="2019486"/>
            </a:xfrm>
            <a:prstGeom prst="hexagon">
              <a:avLst/>
            </a:prstGeom>
            <a:solidFill>
              <a:srgbClr val="0E133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9" name="Freeform 20">
              <a:extLst>
                <a:ext uri="{FF2B5EF4-FFF2-40B4-BE49-F238E27FC236}">
                  <a16:creationId xmlns:a16="http://schemas.microsoft.com/office/drawing/2014/main" id="{A320B36D-878B-B783-7AE4-5870E99E4944}"/>
                </a:ext>
              </a:extLst>
            </p:cNvPr>
            <p:cNvSpPr/>
            <p:nvPr/>
          </p:nvSpPr>
          <p:spPr>
            <a:xfrm>
              <a:off x="5535713" y="1883640"/>
              <a:ext cx="2342604" cy="2587090"/>
            </a:xfrm>
            <a:custGeom>
              <a:avLst/>
              <a:gdLst>
                <a:gd name="connsiteX0" fmla="*/ 1171199 w 2342604"/>
                <a:gd name="connsiteY0" fmla="*/ 275114 h 2587090"/>
                <a:gd name="connsiteX1" fmla="*/ 1021412 w 2342604"/>
                <a:gd name="connsiteY1" fmla="*/ 315249 h 2587090"/>
                <a:gd name="connsiteX2" fmla="*/ 398816 w 2342604"/>
                <a:gd name="connsiteY2" fmla="*/ 674687 h 2587090"/>
                <a:gd name="connsiteX3" fmla="*/ 249030 w 2342604"/>
                <a:gd name="connsiteY3" fmla="*/ 934129 h 2587090"/>
                <a:gd name="connsiteX4" fmla="*/ 249029 w 2342604"/>
                <a:gd name="connsiteY4" fmla="*/ 1652923 h 2587090"/>
                <a:gd name="connsiteX5" fmla="*/ 398816 w 2342604"/>
                <a:gd name="connsiteY5" fmla="*/ 1912365 h 2587090"/>
                <a:gd name="connsiteX6" fmla="*/ 1021412 w 2342604"/>
                <a:gd name="connsiteY6" fmla="*/ 2271803 h 2587090"/>
                <a:gd name="connsiteX7" fmla="*/ 1320986 w 2342604"/>
                <a:gd name="connsiteY7" fmla="*/ 2271803 h 2587090"/>
                <a:gd name="connsiteX8" fmla="*/ 1943582 w 2342604"/>
                <a:gd name="connsiteY8" fmla="*/ 1912696 h 2587090"/>
                <a:gd name="connsiteX9" fmla="*/ 2093368 w 2342604"/>
                <a:gd name="connsiteY9" fmla="*/ 1653088 h 2587090"/>
                <a:gd name="connsiteX10" fmla="*/ 2093368 w 2342604"/>
                <a:gd name="connsiteY10" fmla="*/ 934129 h 2587090"/>
                <a:gd name="connsiteX11" fmla="*/ 1943582 w 2342604"/>
                <a:gd name="connsiteY11" fmla="*/ 674687 h 2587090"/>
                <a:gd name="connsiteX12" fmla="*/ 1320986 w 2342604"/>
                <a:gd name="connsiteY12" fmla="*/ 315249 h 2587090"/>
                <a:gd name="connsiteX13" fmla="*/ 1171199 w 2342604"/>
                <a:gd name="connsiteY13" fmla="*/ 275114 h 2587090"/>
                <a:gd name="connsiteX14" fmla="*/ 1171303 w 2342604"/>
                <a:gd name="connsiteY14" fmla="*/ 0 h 2587090"/>
                <a:gd name="connsiteX15" fmla="*/ 1361556 w 2342604"/>
                <a:gd name="connsiteY15" fmla="*/ 50978 h 2587090"/>
                <a:gd name="connsiteX16" fmla="*/ 2152352 w 2342604"/>
                <a:gd name="connsiteY16" fmla="*/ 507521 h 2587090"/>
                <a:gd name="connsiteX17" fmla="*/ 2342604 w 2342604"/>
                <a:gd name="connsiteY17" fmla="*/ 837054 h 2587090"/>
                <a:gd name="connsiteX18" fmla="*/ 2342604 w 2342604"/>
                <a:gd name="connsiteY18" fmla="*/ 1750246 h 2587090"/>
                <a:gd name="connsiteX19" fmla="*/ 2152352 w 2342604"/>
                <a:gd name="connsiteY19" fmla="*/ 2079989 h 2587090"/>
                <a:gd name="connsiteX20" fmla="*/ 1361556 w 2342604"/>
                <a:gd name="connsiteY20" fmla="*/ 2536112 h 2587090"/>
                <a:gd name="connsiteX21" fmla="*/ 981050 w 2342604"/>
                <a:gd name="connsiteY21" fmla="*/ 2536112 h 2587090"/>
                <a:gd name="connsiteX22" fmla="*/ 190254 w 2342604"/>
                <a:gd name="connsiteY22" fmla="*/ 2079569 h 2587090"/>
                <a:gd name="connsiteX23" fmla="*/ 1 w 2342604"/>
                <a:gd name="connsiteY23" fmla="*/ 1750036 h 2587090"/>
                <a:gd name="connsiteX24" fmla="*/ 2 w 2342604"/>
                <a:gd name="connsiteY24" fmla="*/ 837054 h 2587090"/>
                <a:gd name="connsiteX25" fmla="*/ 190255 w 2342604"/>
                <a:gd name="connsiteY25" fmla="*/ 507521 h 2587090"/>
                <a:gd name="connsiteX26" fmla="*/ 981050 w 2342604"/>
                <a:gd name="connsiteY26" fmla="*/ 50978 h 2587090"/>
                <a:gd name="connsiteX27" fmla="*/ 1171303 w 2342604"/>
                <a:gd name="connsiteY27" fmla="*/ 0 h 258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604" h="2587090">
                  <a:moveTo>
                    <a:pt x="1171199" y="275114"/>
                  </a:moveTo>
                  <a:cubicBezTo>
                    <a:pt x="1119477" y="275114"/>
                    <a:pt x="1067756" y="288493"/>
                    <a:pt x="1021412" y="315249"/>
                  </a:cubicBezTo>
                  <a:lnTo>
                    <a:pt x="398816" y="674687"/>
                  </a:lnTo>
                  <a:cubicBezTo>
                    <a:pt x="306114" y="728189"/>
                    <a:pt x="249011" y="827096"/>
                    <a:pt x="249030" y="934129"/>
                  </a:cubicBezTo>
                  <a:lnTo>
                    <a:pt x="249029" y="1652923"/>
                  </a:lnTo>
                  <a:cubicBezTo>
                    <a:pt x="249011" y="1759956"/>
                    <a:pt x="306114" y="1858863"/>
                    <a:pt x="398816" y="1912365"/>
                  </a:cubicBezTo>
                  <a:lnTo>
                    <a:pt x="1021412" y="2271803"/>
                  </a:lnTo>
                  <a:cubicBezTo>
                    <a:pt x="1114100" y="2325317"/>
                    <a:pt x="1228297" y="2325317"/>
                    <a:pt x="1320986" y="2271803"/>
                  </a:cubicBezTo>
                  <a:lnTo>
                    <a:pt x="1943582" y="1912696"/>
                  </a:lnTo>
                  <a:cubicBezTo>
                    <a:pt x="2036309" y="1859140"/>
                    <a:pt x="2093412" y="1760172"/>
                    <a:pt x="2093368" y="1653088"/>
                  </a:cubicBezTo>
                  <a:lnTo>
                    <a:pt x="2093368" y="934129"/>
                  </a:lnTo>
                  <a:cubicBezTo>
                    <a:pt x="2093353" y="827105"/>
                    <a:pt x="2036259" y="728214"/>
                    <a:pt x="1943582" y="674687"/>
                  </a:cubicBezTo>
                  <a:lnTo>
                    <a:pt x="1320986" y="315249"/>
                  </a:lnTo>
                  <a:cubicBezTo>
                    <a:pt x="1274642" y="288493"/>
                    <a:pt x="1222920" y="275114"/>
                    <a:pt x="1171199" y="275114"/>
                  </a:cubicBezTo>
                  <a:close/>
                  <a:moveTo>
                    <a:pt x="1171303" y="0"/>
                  </a:moveTo>
                  <a:cubicBezTo>
                    <a:pt x="1236998" y="0"/>
                    <a:pt x="1302692" y="16993"/>
                    <a:pt x="1361556" y="50978"/>
                  </a:cubicBezTo>
                  <a:lnTo>
                    <a:pt x="2152352" y="507521"/>
                  </a:lnTo>
                  <a:cubicBezTo>
                    <a:pt x="2270067" y="575509"/>
                    <a:pt x="2342585" y="701116"/>
                    <a:pt x="2342604" y="837054"/>
                  </a:cubicBezTo>
                  <a:lnTo>
                    <a:pt x="2342604" y="1750246"/>
                  </a:lnTo>
                  <a:cubicBezTo>
                    <a:pt x="2342660" y="1886259"/>
                    <a:pt x="2270131" y="2011964"/>
                    <a:pt x="2152352" y="2079989"/>
                  </a:cubicBezTo>
                  <a:lnTo>
                    <a:pt x="1361556" y="2536112"/>
                  </a:lnTo>
                  <a:cubicBezTo>
                    <a:pt x="1243827" y="2604083"/>
                    <a:pt x="1098779" y="2604083"/>
                    <a:pt x="981050" y="2536112"/>
                  </a:cubicBezTo>
                  <a:lnTo>
                    <a:pt x="190254" y="2079569"/>
                  </a:lnTo>
                  <a:cubicBezTo>
                    <a:pt x="72508" y="2011613"/>
                    <a:pt x="-22" y="1885985"/>
                    <a:pt x="1" y="1750036"/>
                  </a:cubicBezTo>
                  <a:lnTo>
                    <a:pt x="2" y="837054"/>
                  </a:lnTo>
                  <a:cubicBezTo>
                    <a:pt x="-22" y="701105"/>
                    <a:pt x="72508" y="575477"/>
                    <a:pt x="190255" y="507521"/>
                  </a:cubicBezTo>
                  <a:lnTo>
                    <a:pt x="981050" y="50978"/>
                  </a:lnTo>
                  <a:cubicBezTo>
                    <a:pt x="1039915" y="16993"/>
                    <a:pt x="1105609" y="0"/>
                    <a:pt x="1171303" y="0"/>
                  </a:cubicBezTo>
                  <a:close/>
                </a:path>
              </a:pathLst>
            </a:custGeom>
            <a:solidFill>
              <a:srgbClr val="70B886"/>
            </a:solidFill>
            <a:ln w="1048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sp>
        <p:nvSpPr>
          <p:cNvPr id="24" name="TextBox 23">
            <a:extLst>
              <a:ext uri="{FF2B5EF4-FFF2-40B4-BE49-F238E27FC236}">
                <a16:creationId xmlns:a16="http://schemas.microsoft.com/office/drawing/2014/main" id="{00477A87-B7FD-B44B-73B3-B9E486DA2C16}"/>
              </a:ext>
            </a:extLst>
          </p:cNvPr>
          <p:cNvSpPr txBox="1"/>
          <p:nvPr/>
        </p:nvSpPr>
        <p:spPr>
          <a:xfrm>
            <a:off x="8037495" y="2830420"/>
            <a:ext cx="2311404" cy="1200329"/>
          </a:xfrm>
          <a:prstGeom prst="rect">
            <a:avLst/>
          </a:prstGeom>
          <a:noFill/>
        </p:spPr>
        <p:txBody>
          <a:bodyPr wrap="square">
            <a:spAutoFit/>
          </a:bodyPr>
          <a:lstStyle/>
          <a:p>
            <a:pPr algn="ctr"/>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Expected Benefits</a:t>
            </a:r>
            <a:endParaRPr lang="th-TH"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p:txBody>
      </p:sp>
      <p:sp>
        <p:nvSpPr>
          <p:cNvPr id="27" name="!!BIG SHAPE">
            <a:extLst>
              <a:ext uri="{FF2B5EF4-FFF2-40B4-BE49-F238E27FC236}">
                <a16:creationId xmlns:a16="http://schemas.microsoft.com/office/drawing/2014/main" id="{9DF88A55-B0D6-7840-6366-68AC58FFCC7A}"/>
              </a:ext>
            </a:extLst>
          </p:cNvPr>
          <p:cNvSpPr/>
          <p:nvPr/>
        </p:nvSpPr>
        <p:spPr>
          <a:xfrm>
            <a:off x="7012489" y="4957315"/>
            <a:ext cx="6737245" cy="6893916"/>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8" name="Freeform: Shape 27">
            <a:extLst>
              <a:ext uri="{FF2B5EF4-FFF2-40B4-BE49-F238E27FC236}">
                <a16:creationId xmlns:a16="http://schemas.microsoft.com/office/drawing/2014/main" id="{22A26EAA-B998-95EE-56AE-2693520CD06D}"/>
              </a:ext>
            </a:extLst>
          </p:cNvPr>
          <p:cNvSpPr/>
          <p:nvPr/>
        </p:nvSpPr>
        <p:spPr>
          <a:xfrm>
            <a:off x="16946940" y="8662967"/>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2" name="SHAPE 4">
            <a:extLst>
              <a:ext uri="{FF2B5EF4-FFF2-40B4-BE49-F238E27FC236}">
                <a16:creationId xmlns:a16="http://schemas.microsoft.com/office/drawing/2014/main" id="{F3EEEA70-9572-01C4-9C1A-27B70B349964}"/>
              </a:ext>
            </a:extLst>
          </p:cNvPr>
          <p:cNvSpPr/>
          <p:nvPr/>
        </p:nvSpPr>
        <p:spPr>
          <a:xfrm rot="11659147">
            <a:off x="6274570" y="415813"/>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6" name="BIG SHAPE">
            <a:extLst>
              <a:ext uri="{FF2B5EF4-FFF2-40B4-BE49-F238E27FC236}">
                <a16:creationId xmlns:a16="http://schemas.microsoft.com/office/drawing/2014/main" id="{C0E216D0-2B60-D124-FAFC-366E157AF1FF}"/>
              </a:ext>
            </a:extLst>
          </p:cNvPr>
          <p:cNvSpPr/>
          <p:nvPr/>
        </p:nvSpPr>
        <p:spPr>
          <a:xfrm>
            <a:off x="-3161939" y="-4001148"/>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13" name="NA">
            <a:extLst>
              <a:ext uri="{FF2B5EF4-FFF2-40B4-BE49-F238E27FC236}">
                <a16:creationId xmlns:a16="http://schemas.microsoft.com/office/drawing/2014/main" id="{DBC0DC7B-2C2E-C3C1-2ED1-0731BC42721D}"/>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1055" name="NA">
            <a:extLst>
              <a:ext uri="{FF2B5EF4-FFF2-40B4-BE49-F238E27FC236}">
                <a16:creationId xmlns:a16="http://schemas.microsoft.com/office/drawing/2014/main" id="{F0CE4409-1D03-4F06-184A-0725271F7AAB}"/>
              </a:ext>
            </a:extLst>
          </p:cNvPr>
          <p:cNvSpPr/>
          <p:nvPr/>
        </p:nvSpPr>
        <p:spPr>
          <a:xfrm rot="7303624">
            <a:off x="-4494910" y="3720734"/>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5" name="Freeform 5">
            <a:extLst>
              <a:ext uri="{FF2B5EF4-FFF2-40B4-BE49-F238E27FC236}">
                <a16:creationId xmlns:a16="http://schemas.microsoft.com/office/drawing/2014/main" id="{EAA49DD4-86C9-5EA9-B763-5B15C0A31370}"/>
              </a:ext>
            </a:extLst>
          </p:cNvPr>
          <p:cNvSpPr/>
          <p:nvPr/>
        </p:nvSpPr>
        <p:spPr>
          <a:xfrm rot="328659">
            <a:off x="-5062493" y="827657"/>
            <a:ext cx="8214472" cy="7696797"/>
          </a:xfrm>
          <a:custGeom>
            <a:avLst/>
            <a:gdLst>
              <a:gd name="connsiteX0" fmla="*/ 4867094 w 8214472"/>
              <a:gd name="connsiteY0" fmla="*/ 7696886 h 7696797"/>
              <a:gd name="connsiteX1" fmla="*/ 3707854 w 8214472"/>
              <a:gd name="connsiteY1" fmla="*/ 7604382 h 7696797"/>
              <a:gd name="connsiteX2" fmla="*/ 405073 w 8214472"/>
              <a:gd name="connsiteY2" fmla="*/ 5950632 h 7696797"/>
              <a:gd name="connsiteX3" fmla="*/ 507437 w 8214472"/>
              <a:gd name="connsiteY3" fmla="*/ 3214415 h 7696797"/>
              <a:gd name="connsiteX4" fmla="*/ 2829168 w 8214472"/>
              <a:gd name="connsiteY4" fmla="*/ 832797 h 7696797"/>
              <a:gd name="connsiteX5" fmla="*/ 4891951 w 8214472"/>
              <a:gd name="connsiteY5" fmla="*/ 16410 h 7696797"/>
              <a:gd name="connsiteX6" fmla="*/ 6607894 w 8214472"/>
              <a:gd name="connsiteY6" fmla="*/ 1422433 h 7696797"/>
              <a:gd name="connsiteX7" fmla="*/ 8093731 w 8214472"/>
              <a:gd name="connsiteY7" fmla="*/ 4398197 h 7696797"/>
              <a:gd name="connsiteX8" fmla="*/ 7357368 w 8214472"/>
              <a:gd name="connsiteY8" fmla="*/ 7035617 h 7696797"/>
              <a:gd name="connsiteX9" fmla="*/ 4867094 w 8214472"/>
              <a:gd name="connsiteY9" fmla="*/ 7696886 h 7696797"/>
              <a:gd name="connsiteX10" fmla="*/ 4680722 w 8214472"/>
              <a:gd name="connsiteY10" fmla="*/ 21025 h 7696797"/>
              <a:gd name="connsiteX11" fmla="*/ 2841649 w 8214472"/>
              <a:gd name="connsiteY11" fmla="*/ 849578 h 7696797"/>
              <a:gd name="connsiteX12" fmla="*/ 525371 w 8214472"/>
              <a:gd name="connsiteY12" fmla="*/ 3225322 h 7696797"/>
              <a:gd name="connsiteX13" fmla="*/ 422589 w 8214472"/>
              <a:gd name="connsiteY13" fmla="*/ 5938257 h 7696797"/>
              <a:gd name="connsiteX14" fmla="*/ 3711630 w 8214472"/>
              <a:gd name="connsiteY14" fmla="*/ 7583616 h 7696797"/>
              <a:gd name="connsiteX15" fmla="*/ 7345516 w 8214472"/>
              <a:gd name="connsiteY15" fmla="*/ 7018731 h 7696797"/>
              <a:gd name="connsiteX16" fmla="*/ 8073909 w 8214472"/>
              <a:gd name="connsiteY16" fmla="*/ 4403441 h 7696797"/>
              <a:gd name="connsiteX17" fmla="*/ 6591009 w 8214472"/>
              <a:gd name="connsiteY17" fmla="*/ 1434809 h 7696797"/>
              <a:gd name="connsiteX18" fmla="*/ 4888804 w 8214472"/>
              <a:gd name="connsiteY18" fmla="*/ 37176 h 7696797"/>
              <a:gd name="connsiteX19" fmla="*/ 4680722 w 8214472"/>
              <a:gd name="connsiteY19" fmla="*/ 21025 h 769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14472" h="7696797">
                <a:moveTo>
                  <a:pt x="4867094" y="7696886"/>
                </a:moveTo>
                <a:cubicBezTo>
                  <a:pt x="4478873" y="7696002"/>
                  <a:pt x="4091302" y="7665075"/>
                  <a:pt x="3707854" y="7604382"/>
                </a:cubicBezTo>
                <a:cubicBezTo>
                  <a:pt x="2215410" y="7371443"/>
                  <a:pt x="980970" y="6753175"/>
                  <a:pt x="405073" y="5950632"/>
                </a:cubicBezTo>
                <a:cubicBezTo>
                  <a:pt x="-167153" y="5180183"/>
                  <a:pt x="-131808" y="4233955"/>
                  <a:pt x="507437" y="3214415"/>
                </a:cubicBezTo>
                <a:cubicBezTo>
                  <a:pt x="1144269" y="2198651"/>
                  <a:pt x="2121542" y="1358666"/>
                  <a:pt x="2829168" y="832797"/>
                </a:cubicBezTo>
                <a:cubicBezTo>
                  <a:pt x="3754945" y="168696"/>
                  <a:pt x="4352552" y="-67704"/>
                  <a:pt x="4891951" y="16410"/>
                </a:cubicBezTo>
                <a:cubicBezTo>
                  <a:pt x="5431349" y="100524"/>
                  <a:pt x="5928796" y="507878"/>
                  <a:pt x="6607894" y="1422433"/>
                </a:cubicBezTo>
                <a:cubicBezTo>
                  <a:pt x="7121807" y="2138974"/>
                  <a:pt x="7796606" y="3236859"/>
                  <a:pt x="8093731" y="4398197"/>
                </a:cubicBezTo>
                <a:cubicBezTo>
                  <a:pt x="8392010" y="5563730"/>
                  <a:pt x="8137361" y="6476187"/>
                  <a:pt x="7357368" y="7035617"/>
                </a:cubicBezTo>
                <a:cubicBezTo>
                  <a:pt x="6776332" y="7467409"/>
                  <a:pt x="5887892" y="7696886"/>
                  <a:pt x="4867094" y="7696886"/>
                </a:cubicBezTo>
                <a:close/>
                <a:moveTo>
                  <a:pt x="4680722" y="21025"/>
                </a:moveTo>
                <a:cubicBezTo>
                  <a:pt x="4198273" y="21025"/>
                  <a:pt x="3644611" y="273786"/>
                  <a:pt x="2841649" y="849578"/>
                </a:cubicBezTo>
                <a:cubicBezTo>
                  <a:pt x="2135596" y="1373978"/>
                  <a:pt x="1160420" y="2212390"/>
                  <a:pt x="525371" y="3225322"/>
                </a:cubicBezTo>
                <a:cubicBezTo>
                  <a:pt x="-109678" y="4238255"/>
                  <a:pt x="-144813" y="5175673"/>
                  <a:pt x="422589" y="5938257"/>
                </a:cubicBezTo>
                <a:cubicBezTo>
                  <a:pt x="995024" y="6736499"/>
                  <a:pt x="2224534" y="7351621"/>
                  <a:pt x="3711630" y="7583616"/>
                </a:cubicBezTo>
                <a:cubicBezTo>
                  <a:pt x="5198725" y="7815611"/>
                  <a:pt x="6557132" y="7604592"/>
                  <a:pt x="7345516" y="7018731"/>
                </a:cubicBezTo>
                <a:cubicBezTo>
                  <a:pt x="8117959" y="6464545"/>
                  <a:pt x="8369881" y="5560268"/>
                  <a:pt x="8073909" y="4403441"/>
                </a:cubicBezTo>
                <a:cubicBezTo>
                  <a:pt x="7777937" y="3246613"/>
                  <a:pt x="7103453" y="2149672"/>
                  <a:pt x="6591009" y="1434809"/>
                </a:cubicBezTo>
                <a:cubicBezTo>
                  <a:pt x="5915371" y="525288"/>
                  <a:pt x="5422225" y="120451"/>
                  <a:pt x="4888804" y="37176"/>
                </a:cubicBezTo>
                <a:cubicBezTo>
                  <a:pt x="4819968" y="26396"/>
                  <a:pt x="4750397" y="20996"/>
                  <a:pt x="4680722" y="21025"/>
                </a:cubicBezTo>
                <a:close/>
              </a:path>
            </a:pathLst>
          </a:custGeom>
          <a:gradFill>
            <a:gsLst>
              <a:gs pos="61000">
                <a:srgbClr val="70B886"/>
              </a:gs>
              <a:gs pos="23000">
                <a:srgbClr val="69BCD6"/>
              </a:gs>
              <a:gs pos="0">
                <a:srgbClr val="5B9BD5"/>
              </a:gs>
            </a:gsLst>
            <a:lin ang="1800000" scaled="0"/>
          </a:gradFill>
          <a:ln w="1048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nvGrpSpPr>
          <p:cNvPr id="15" name="Group 14">
            <a:extLst>
              <a:ext uri="{FF2B5EF4-FFF2-40B4-BE49-F238E27FC236}">
                <a16:creationId xmlns:a16="http://schemas.microsoft.com/office/drawing/2014/main" id="{8F400D5E-BE84-2634-973B-66C417521947}"/>
              </a:ext>
            </a:extLst>
          </p:cNvPr>
          <p:cNvGrpSpPr/>
          <p:nvPr/>
        </p:nvGrpSpPr>
        <p:grpSpPr>
          <a:xfrm>
            <a:off x="1848749" y="1153224"/>
            <a:ext cx="3767407" cy="1636536"/>
            <a:chOff x="594039" y="1173031"/>
            <a:chExt cx="1703874" cy="1636536"/>
          </a:xfrm>
        </p:grpSpPr>
        <p:sp>
          <p:nvSpPr>
            <p:cNvPr id="16" name="TextBox 15">
              <a:extLst>
                <a:ext uri="{FF2B5EF4-FFF2-40B4-BE49-F238E27FC236}">
                  <a16:creationId xmlns:a16="http://schemas.microsoft.com/office/drawing/2014/main" id="{654AF7AB-DF5D-20DA-B5D8-EE7E86A05CBF}"/>
                </a:ext>
              </a:extLst>
            </p:cNvPr>
            <p:cNvSpPr txBox="1">
              <a:spLocks noChangeArrowheads="1"/>
            </p:cNvSpPr>
            <p:nvPr/>
          </p:nvSpPr>
          <p:spPr bwMode="auto">
            <a:xfrm>
              <a:off x="594039" y="1173031"/>
              <a:ext cx="12427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Prevents pump damage</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17" name="TextBox 16">
              <a:extLst>
                <a:ext uri="{FF2B5EF4-FFF2-40B4-BE49-F238E27FC236}">
                  <a16:creationId xmlns:a16="http://schemas.microsoft.com/office/drawing/2014/main" id="{546DE873-2D76-A447-8FDD-E3A80BA98AA6}"/>
                </a:ext>
              </a:extLst>
            </p:cNvPr>
            <p:cNvSpPr txBox="1">
              <a:spLocks noChangeArrowheads="1"/>
            </p:cNvSpPr>
            <p:nvPr/>
          </p:nvSpPr>
          <p:spPr bwMode="auto">
            <a:xfrm>
              <a:off x="601975" y="1609238"/>
              <a:ext cx="16959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The system automatically stops the pump when Dry Run or abnormal power usage is detected.</a:t>
              </a:r>
              <a:endParaRPr lang="th-TH" sz="2400" dirty="0">
                <a:solidFill>
                  <a:srgbClr val="FFFFFF"/>
                </a:solidFill>
                <a:latin typeface="JasmineUPC" panose="02020603050405020304" pitchFamily="18" charset="-34"/>
                <a:cs typeface="JasmineUPC" panose="02020603050405020304" pitchFamily="18" charset="-34"/>
              </a:endParaRPr>
            </a:p>
          </p:txBody>
        </p:sp>
      </p:grpSp>
      <p:grpSp>
        <p:nvGrpSpPr>
          <p:cNvPr id="18" name="Group 17">
            <a:extLst>
              <a:ext uri="{FF2B5EF4-FFF2-40B4-BE49-F238E27FC236}">
                <a16:creationId xmlns:a16="http://schemas.microsoft.com/office/drawing/2014/main" id="{EEF95874-83D2-AA55-D5ED-2534E8950560}"/>
              </a:ext>
            </a:extLst>
          </p:cNvPr>
          <p:cNvGrpSpPr/>
          <p:nvPr/>
        </p:nvGrpSpPr>
        <p:grpSpPr>
          <a:xfrm>
            <a:off x="2705999" y="2611848"/>
            <a:ext cx="3300982" cy="1256380"/>
            <a:chOff x="594039" y="1183855"/>
            <a:chExt cx="1492925" cy="1256380"/>
          </a:xfrm>
        </p:grpSpPr>
        <p:sp>
          <p:nvSpPr>
            <p:cNvPr id="19" name="TextBox 18">
              <a:extLst>
                <a:ext uri="{FF2B5EF4-FFF2-40B4-BE49-F238E27FC236}">
                  <a16:creationId xmlns:a16="http://schemas.microsoft.com/office/drawing/2014/main" id="{BB0166A5-6602-8087-2843-1ED056B14495}"/>
                </a:ext>
              </a:extLst>
            </p:cNvPr>
            <p:cNvSpPr txBox="1">
              <a:spLocks noChangeArrowheads="1"/>
            </p:cNvSpPr>
            <p:nvPr/>
          </p:nvSpPr>
          <p:spPr bwMode="auto">
            <a:xfrm>
              <a:off x="594039" y="1183855"/>
              <a:ext cx="14356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Reduces maintenance costs</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20" name="TextBox 19">
              <a:extLst>
                <a:ext uri="{FF2B5EF4-FFF2-40B4-BE49-F238E27FC236}">
                  <a16:creationId xmlns:a16="http://schemas.microsoft.com/office/drawing/2014/main" id="{6D6003EF-8EB1-D5F2-21F3-19120C21ACE6}"/>
                </a:ext>
              </a:extLst>
            </p:cNvPr>
            <p:cNvSpPr txBox="1">
              <a:spLocks noChangeArrowheads="1"/>
            </p:cNvSpPr>
            <p:nvPr/>
          </p:nvSpPr>
          <p:spPr bwMode="auto">
            <a:xfrm>
              <a:off x="601976" y="1609238"/>
              <a:ext cx="14849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Lowers repair costs and reduces the need to replace parts.</a:t>
              </a:r>
              <a:endParaRPr lang="ru-RU" sz="2400" dirty="0">
                <a:solidFill>
                  <a:srgbClr val="FFFFFF"/>
                </a:solidFill>
                <a:latin typeface="Montserrat Light" panose="00000400000000000000" pitchFamily="50" charset="0"/>
                <a:cs typeface="JasmineUPC" panose="02020603050405020304" pitchFamily="18" charset="-34"/>
              </a:endParaRPr>
            </a:p>
          </p:txBody>
        </p:sp>
      </p:grpSp>
      <p:grpSp>
        <p:nvGrpSpPr>
          <p:cNvPr id="21" name="Group 20">
            <a:extLst>
              <a:ext uri="{FF2B5EF4-FFF2-40B4-BE49-F238E27FC236}">
                <a16:creationId xmlns:a16="http://schemas.microsoft.com/office/drawing/2014/main" id="{32D39409-1AB1-6DE3-CABE-7F072F3394CF}"/>
              </a:ext>
            </a:extLst>
          </p:cNvPr>
          <p:cNvGrpSpPr/>
          <p:nvPr/>
        </p:nvGrpSpPr>
        <p:grpSpPr>
          <a:xfrm>
            <a:off x="3310274" y="4253505"/>
            <a:ext cx="3924250" cy="1259006"/>
            <a:chOff x="594039" y="1181229"/>
            <a:chExt cx="1774809" cy="1259006"/>
          </a:xfrm>
        </p:grpSpPr>
        <p:sp>
          <p:nvSpPr>
            <p:cNvPr id="22" name="TextBox 21">
              <a:extLst>
                <a:ext uri="{FF2B5EF4-FFF2-40B4-BE49-F238E27FC236}">
                  <a16:creationId xmlns:a16="http://schemas.microsoft.com/office/drawing/2014/main" id="{D921769D-8203-22BF-D87C-46539BBE9200}"/>
                </a:ext>
              </a:extLst>
            </p:cNvPr>
            <p:cNvSpPr txBox="1">
              <a:spLocks noChangeArrowheads="1"/>
            </p:cNvSpPr>
            <p:nvPr/>
          </p:nvSpPr>
          <p:spPr bwMode="auto">
            <a:xfrm>
              <a:off x="594039" y="1181229"/>
              <a:ext cx="1508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Can be used in many sectors</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23" name="TextBox 22">
              <a:extLst>
                <a:ext uri="{FF2B5EF4-FFF2-40B4-BE49-F238E27FC236}">
                  <a16:creationId xmlns:a16="http://schemas.microsoft.com/office/drawing/2014/main" id="{DBBC2531-6119-1C65-28D9-354F20E84E14}"/>
                </a:ext>
              </a:extLst>
            </p:cNvPr>
            <p:cNvSpPr txBox="1">
              <a:spLocks noChangeArrowheads="1"/>
            </p:cNvSpPr>
            <p:nvPr/>
          </p:nvSpPr>
          <p:spPr bwMode="auto">
            <a:xfrm>
              <a:off x="601976" y="1609238"/>
              <a:ext cx="17668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Can be used in households, agriculture, and industries.</a:t>
              </a:r>
              <a:endParaRPr lang="ru-RU" sz="2400" dirty="0">
                <a:solidFill>
                  <a:srgbClr val="FFFFFF"/>
                </a:solidFill>
                <a:latin typeface="Montserrat Light" panose="00000400000000000000" pitchFamily="50" charset="0"/>
                <a:cs typeface="JasmineUPC" panose="02020603050405020304" pitchFamily="18" charset="-34"/>
              </a:endParaRPr>
            </a:p>
          </p:txBody>
        </p:sp>
      </p:grpSp>
      <p:grpSp>
        <p:nvGrpSpPr>
          <p:cNvPr id="1032" name="Group 1031">
            <a:extLst>
              <a:ext uri="{FF2B5EF4-FFF2-40B4-BE49-F238E27FC236}">
                <a16:creationId xmlns:a16="http://schemas.microsoft.com/office/drawing/2014/main" id="{9C41365F-F2D0-FDD5-1DBC-029EB812F75C}"/>
              </a:ext>
            </a:extLst>
          </p:cNvPr>
          <p:cNvGrpSpPr/>
          <p:nvPr/>
        </p:nvGrpSpPr>
        <p:grpSpPr>
          <a:xfrm>
            <a:off x="1941697" y="3094009"/>
            <a:ext cx="508933" cy="561498"/>
            <a:chOff x="1941697" y="3094009"/>
            <a:chExt cx="508933" cy="561498"/>
          </a:xfrm>
        </p:grpSpPr>
        <p:sp>
          <p:nvSpPr>
            <p:cNvPr id="1024" name="Freeform 12">
              <a:extLst>
                <a:ext uri="{FF2B5EF4-FFF2-40B4-BE49-F238E27FC236}">
                  <a16:creationId xmlns:a16="http://schemas.microsoft.com/office/drawing/2014/main" id="{21B8DFCD-AD36-D634-D7E5-76ED00291E1F}"/>
                </a:ext>
              </a:extLst>
            </p:cNvPr>
            <p:cNvSpPr/>
            <p:nvPr/>
          </p:nvSpPr>
          <p:spPr>
            <a:xfrm>
              <a:off x="1941697" y="3094009"/>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25" name="Freeform 12">
              <a:extLst>
                <a:ext uri="{FF2B5EF4-FFF2-40B4-BE49-F238E27FC236}">
                  <a16:creationId xmlns:a16="http://schemas.microsoft.com/office/drawing/2014/main" id="{4F2BD767-A09D-4853-7C2F-59D11B0D2C4B}"/>
                </a:ext>
              </a:extLst>
            </p:cNvPr>
            <p:cNvSpPr/>
            <p:nvPr/>
          </p:nvSpPr>
          <p:spPr>
            <a:xfrm>
              <a:off x="1958963" y="3114440"/>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1033" name="Group 1032">
            <a:extLst>
              <a:ext uri="{FF2B5EF4-FFF2-40B4-BE49-F238E27FC236}">
                <a16:creationId xmlns:a16="http://schemas.microsoft.com/office/drawing/2014/main" id="{1F473AB2-54F2-3AAC-EBD9-70CE76B17FB8}"/>
              </a:ext>
            </a:extLst>
          </p:cNvPr>
          <p:cNvGrpSpPr/>
          <p:nvPr/>
        </p:nvGrpSpPr>
        <p:grpSpPr>
          <a:xfrm>
            <a:off x="2585611" y="4770058"/>
            <a:ext cx="508933" cy="561498"/>
            <a:chOff x="2585611" y="4770058"/>
            <a:chExt cx="508933" cy="561498"/>
          </a:xfrm>
        </p:grpSpPr>
        <p:sp>
          <p:nvSpPr>
            <p:cNvPr id="1027" name="Freeform 12">
              <a:extLst>
                <a:ext uri="{FF2B5EF4-FFF2-40B4-BE49-F238E27FC236}">
                  <a16:creationId xmlns:a16="http://schemas.microsoft.com/office/drawing/2014/main" id="{BFD87BAD-C022-509E-FEE6-5230D30656FA}"/>
                </a:ext>
              </a:extLst>
            </p:cNvPr>
            <p:cNvSpPr/>
            <p:nvPr/>
          </p:nvSpPr>
          <p:spPr>
            <a:xfrm>
              <a:off x="2585611" y="4770058"/>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28" name="Freeform 12">
              <a:extLst>
                <a:ext uri="{FF2B5EF4-FFF2-40B4-BE49-F238E27FC236}">
                  <a16:creationId xmlns:a16="http://schemas.microsoft.com/office/drawing/2014/main" id="{762C88E3-06C1-BAFB-D39B-28593BB18434}"/>
                </a:ext>
              </a:extLst>
            </p:cNvPr>
            <p:cNvSpPr/>
            <p:nvPr/>
          </p:nvSpPr>
          <p:spPr>
            <a:xfrm>
              <a:off x="2602877" y="4790489"/>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1031" name="Group 1030">
            <a:extLst>
              <a:ext uri="{FF2B5EF4-FFF2-40B4-BE49-F238E27FC236}">
                <a16:creationId xmlns:a16="http://schemas.microsoft.com/office/drawing/2014/main" id="{0D06D84E-2092-7A68-3D7C-4F3205FCBEE7}"/>
              </a:ext>
            </a:extLst>
          </p:cNvPr>
          <p:cNvGrpSpPr/>
          <p:nvPr/>
        </p:nvGrpSpPr>
        <p:grpSpPr>
          <a:xfrm>
            <a:off x="1094123" y="1611990"/>
            <a:ext cx="508933" cy="561498"/>
            <a:chOff x="1094123" y="1611990"/>
            <a:chExt cx="508933" cy="561498"/>
          </a:xfrm>
        </p:grpSpPr>
        <p:sp>
          <p:nvSpPr>
            <p:cNvPr id="25" name="Freeform 12">
              <a:extLst>
                <a:ext uri="{FF2B5EF4-FFF2-40B4-BE49-F238E27FC236}">
                  <a16:creationId xmlns:a16="http://schemas.microsoft.com/office/drawing/2014/main" id="{112142F3-92F7-0E6A-76E9-C46696F0F9D4}"/>
                </a:ext>
              </a:extLst>
            </p:cNvPr>
            <p:cNvSpPr/>
            <p:nvPr/>
          </p:nvSpPr>
          <p:spPr>
            <a:xfrm>
              <a:off x="1094123" y="1611990"/>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 name="Freeform 12">
              <a:extLst>
                <a:ext uri="{FF2B5EF4-FFF2-40B4-BE49-F238E27FC236}">
                  <a16:creationId xmlns:a16="http://schemas.microsoft.com/office/drawing/2014/main" id="{8B1AE4C8-CEC8-5807-2128-A42C0E1577CA}"/>
                </a:ext>
              </a:extLst>
            </p:cNvPr>
            <p:cNvSpPr/>
            <p:nvPr/>
          </p:nvSpPr>
          <p:spPr>
            <a:xfrm>
              <a:off x="1111389" y="1632421"/>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spTree>
    <p:extLst>
      <p:ext uri="{BB962C8B-B14F-4D97-AF65-F5344CB8AC3E}">
        <p14:creationId xmlns:p14="http://schemas.microsoft.com/office/powerpoint/2010/main" val="384217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rgbClr val="72C076"/>
            </a:gs>
          </a:gsLst>
          <a:lin ang="2700000" scaled="1"/>
        </a:gra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F49AC41D-2B7A-D0B0-CD58-5BE28C699A09}"/>
              </a:ext>
            </a:extLst>
          </p:cNvPr>
          <p:cNvGrpSpPr/>
          <p:nvPr/>
        </p:nvGrpSpPr>
        <p:grpSpPr>
          <a:xfrm>
            <a:off x="2471046" y="3236685"/>
            <a:ext cx="2623136" cy="2428934"/>
            <a:chOff x="2471046" y="3236685"/>
            <a:chExt cx="2623136" cy="2428934"/>
          </a:xfrm>
        </p:grpSpPr>
        <p:pic>
          <p:nvPicPr>
            <p:cNvPr id="1026" name="Picture 2">
              <a:extLst>
                <a:ext uri="{FF2B5EF4-FFF2-40B4-BE49-F238E27FC236}">
                  <a16:creationId xmlns:a16="http://schemas.microsoft.com/office/drawing/2014/main" id="{34A3BDF3-9D84-CF7C-ECE6-94F648134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429" b="15184"/>
            <a:stretch/>
          </p:blipFill>
          <p:spPr bwMode="auto">
            <a:xfrm>
              <a:off x="2471046" y="3236685"/>
              <a:ext cx="2623136" cy="1898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0" name="TextBox 59">
              <a:extLst>
                <a:ext uri="{FF2B5EF4-FFF2-40B4-BE49-F238E27FC236}">
                  <a16:creationId xmlns:a16="http://schemas.microsoft.com/office/drawing/2014/main" id="{C17C66A0-B8A2-C70B-6AEB-0A652E68DE1E}"/>
                </a:ext>
              </a:extLst>
            </p:cNvPr>
            <p:cNvSpPr txBox="1"/>
            <p:nvPr/>
          </p:nvSpPr>
          <p:spPr>
            <a:xfrm>
              <a:off x="2482222" y="5142399"/>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Node MCU ESP8266</a:t>
              </a:r>
            </a:p>
          </p:txBody>
        </p:sp>
      </p:grpSp>
      <p:sp>
        <p:nvSpPr>
          <p:cNvPr id="2" name="Freeform: Shape 1">
            <a:extLst>
              <a:ext uri="{FF2B5EF4-FFF2-40B4-BE49-F238E27FC236}">
                <a16:creationId xmlns:a16="http://schemas.microsoft.com/office/drawing/2014/main" id="{C9DB37A3-F969-872B-24FF-DFC5301267C3}"/>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0" name="Freeform: Shape 49">
            <a:extLst>
              <a:ext uri="{FF2B5EF4-FFF2-40B4-BE49-F238E27FC236}">
                <a16:creationId xmlns:a16="http://schemas.microsoft.com/office/drawing/2014/main" id="{7B9D5700-5250-F3E3-15E0-44A40A2B4837}"/>
              </a:ext>
            </a:extLst>
          </p:cNvPr>
          <p:cNvSpPr/>
          <p:nvPr/>
        </p:nvSpPr>
        <p:spPr>
          <a:xfrm flipV="1">
            <a:off x="4439477" y="-2061029"/>
            <a:ext cx="10812240" cy="10595428"/>
          </a:xfrm>
          <a:custGeom>
            <a:avLst/>
            <a:gdLst>
              <a:gd name="connsiteX0" fmla="*/ 9110144 w 10692293"/>
              <a:gd name="connsiteY0" fmla="*/ 327701 h 7284200"/>
              <a:gd name="connsiteX1" fmla="*/ 2671244 w 10692293"/>
              <a:gd name="connsiteY1" fmla="*/ 353101 h 7284200"/>
              <a:gd name="connsiteX2" fmla="*/ 690044 w 10692293"/>
              <a:gd name="connsiteY2" fmla="*/ 2232701 h 7284200"/>
              <a:gd name="connsiteX3" fmla="*/ 42344 w 10692293"/>
              <a:gd name="connsiteY3" fmla="*/ 3896401 h 7284200"/>
              <a:gd name="connsiteX4" fmla="*/ 220144 w 10692293"/>
              <a:gd name="connsiteY4" fmla="*/ 5128301 h 7284200"/>
              <a:gd name="connsiteX5" fmla="*/ 1490144 w 10692293"/>
              <a:gd name="connsiteY5" fmla="*/ 6715801 h 7284200"/>
              <a:gd name="connsiteX6" fmla="*/ 2302944 w 10692293"/>
              <a:gd name="connsiteY6" fmla="*/ 7223801 h 7284200"/>
              <a:gd name="connsiteX7" fmla="*/ 3306244 w 10692293"/>
              <a:gd name="connsiteY7" fmla="*/ 7274601 h 7284200"/>
              <a:gd name="connsiteX8" fmla="*/ 10240444 w 10692293"/>
              <a:gd name="connsiteY8" fmla="*/ 7249201 h 7284200"/>
              <a:gd name="connsiteX9" fmla="*/ 10646844 w 10692293"/>
              <a:gd name="connsiteY9" fmla="*/ 4925101 h 7284200"/>
              <a:gd name="connsiteX10" fmla="*/ 9110144 w 10692293"/>
              <a:gd name="connsiteY10" fmla="*/ 327701 h 7284200"/>
              <a:gd name="connsiteX0" fmla="*/ 9110144 w 10474646"/>
              <a:gd name="connsiteY0" fmla="*/ 328701 h 7285200"/>
              <a:gd name="connsiteX1" fmla="*/ 2671244 w 10474646"/>
              <a:gd name="connsiteY1" fmla="*/ 354101 h 7285200"/>
              <a:gd name="connsiteX2" fmla="*/ 690044 w 10474646"/>
              <a:gd name="connsiteY2" fmla="*/ 2233701 h 7285200"/>
              <a:gd name="connsiteX3" fmla="*/ 42344 w 10474646"/>
              <a:gd name="connsiteY3" fmla="*/ 3897401 h 7285200"/>
              <a:gd name="connsiteX4" fmla="*/ 220144 w 10474646"/>
              <a:gd name="connsiteY4" fmla="*/ 5129301 h 7285200"/>
              <a:gd name="connsiteX5" fmla="*/ 1490144 w 10474646"/>
              <a:gd name="connsiteY5" fmla="*/ 6716801 h 7285200"/>
              <a:gd name="connsiteX6" fmla="*/ 2302944 w 10474646"/>
              <a:gd name="connsiteY6" fmla="*/ 7224801 h 7285200"/>
              <a:gd name="connsiteX7" fmla="*/ 3306244 w 10474646"/>
              <a:gd name="connsiteY7" fmla="*/ 7275601 h 7285200"/>
              <a:gd name="connsiteX8" fmla="*/ 10240444 w 10474646"/>
              <a:gd name="connsiteY8" fmla="*/ 7250201 h 7285200"/>
              <a:gd name="connsiteX9" fmla="*/ 10399089 w 10474646"/>
              <a:gd name="connsiteY9" fmla="*/ 4939611 h 7285200"/>
              <a:gd name="connsiteX10" fmla="*/ 9110144 w 10474646"/>
              <a:gd name="connsiteY10" fmla="*/ 328701 h 7285200"/>
              <a:gd name="connsiteX0" fmla="*/ 9110144 w 10884899"/>
              <a:gd name="connsiteY0" fmla="*/ 327702 h 7284201"/>
              <a:gd name="connsiteX1" fmla="*/ 2671244 w 10884899"/>
              <a:gd name="connsiteY1" fmla="*/ 353102 h 7284201"/>
              <a:gd name="connsiteX2" fmla="*/ 690044 w 10884899"/>
              <a:gd name="connsiteY2" fmla="*/ 2232702 h 7284201"/>
              <a:gd name="connsiteX3" fmla="*/ 42344 w 10884899"/>
              <a:gd name="connsiteY3" fmla="*/ 3896402 h 7284201"/>
              <a:gd name="connsiteX4" fmla="*/ 220144 w 10884899"/>
              <a:gd name="connsiteY4" fmla="*/ 5128302 h 7284201"/>
              <a:gd name="connsiteX5" fmla="*/ 1490144 w 10884899"/>
              <a:gd name="connsiteY5" fmla="*/ 6715802 h 7284201"/>
              <a:gd name="connsiteX6" fmla="*/ 2302944 w 10884899"/>
              <a:gd name="connsiteY6" fmla="*/ 7223802 h 7284201"/>
              <a:gd name="connsiteX7" fmla="*/ 3306244 w 10884899"/>
              <a:gd name="connsiteY7" fmla="*/ 7274602 h 7284201"/>
              <a:gd name="connsiteX8" fmla="*/ 10240444 w 10884899"/>
              <a:gd name="connsiteY8" fmla="*/ 7249202 h 7284201"/>
              <a:gd name="connsiteX9" fmla="*/ 10850875 w 10884899"/>
              <a:gd name="connsiteY9" fmla="*/ 4925104 h 7284201"/>
              <a:gd name="connsiteX10" fmla="*/ 9110144 w 10884899"/>
              <a:gd name="connsiteY10" fmla="*/ 327702 h 7284201"/>
              <a:gd name="connsiteX0" fmla="*/ 9110144 w 10852223"/>
              <a:gd name="connsiteY0" fmla="*/ 327702 h 7284201"/>
              <a:gd name="connsiteX1" fmla="*/ 2671244 w 10852223"/>
              <a:gd name="connsiteY1" fmla="*/ 353102 h 7284201"/>
              <a:gd name="connsiteX2" fmla="*/ 690044 w 10852223"/>
              <a:gd name="connsiteY2" fmla="*/ 2232702 h 7284201"/>
              <a:gd name="connsiteX3" fmla="*/ 42344 w 10852223"/>
              <a:gd name="connsiteY3" fmla="*/ 3896402 h 7284201"/>
              <a:gd name="connsiteX4" fmla="*/ 220144 w 10852223"/>
              <a:gd name="connsiteY4" fmla="*/ 5128302 h 7284201"/>
              <a:gd name="connsiteX5" fmla="*/ 1490144 w 10852223"/>
              <a:gd name="connsiteY5" fmla="*/ 6715802 h 7284201"/>
              <a:gd name="connsiteX6" fmla="*/ 2302944 w 10852223"/>
              <a:gd name="connsiteY6" fmla="*/ 7223802 h 7284201"/>
              <a:gd name="connsiteX7" fmla="*/ 3306244 w 10852223"/>
              <a:gd name="connsiteY7" fmla="*/ 7274602 h 7284201"/>
              <a:gd name="connsiteX8" fmla="*/ 10240444 w 10852223"/>
              <a:gd name="connsiteY8" fmla="*/ 7249202 h 7284201"/>
              <a:gd name="connsiteX9" fmla="*/ 10850875 w 10852223"/>
              <a:gd name="connsiteY9" fmla="*/ 4925104 h 7284201"/>
              <a:gd name="connsiteX10" fmla="*/ 9110144 w 10852223"/>
              <a:gd name="connsiteY10" fmla="*/ 327702 h 7284201"/>
              <a:gd name="connsiteX0" fmla="*/ 9110144 w 10867112"/>
              <a:gd name="connsiteY0" fmla="*/ 327702 h 7284201"/>
              <a:gd name="connsiteX1" fmla="*/ 2671244 w 10867112"/>
              <a:gd name="connsiteY1" fmla="*/ 353102 h 7284201"/>
              <a:gd name="connsiteX2" fmla="*/ 690044 w 10867112"/>
              <a:gd name="connsiteY2" fmla="*/ 2232702 h 7284201"/>
              <a:gd name="connsiteX3" fmla="*/ 42344 w 10867112"/>
              <a:gd name="connsiteY3" fmla="*/ 3896402 h 7284201"/>
              <a:gd name="connsiteX4" fmla="*/ 220144 w 10867112"/>
              <a:gd name="connsiteY4" fmla="*/ 5128302 h 7284201"/>
              <a:gd name="connsiteX5" fmla="*/ 1490144 w 10867112"/>
              <a:gd name="connsiteY5" fmla="*/ 6715802 h 7284201"/>
              <a:gd name="connsiteX6" fmla="*/ 2302944 w 10867112"/>
              <a:gd name="connsiteY6" fmla="*/ 7223802 h 7284201"/>
              <a:gd name="connsiteX7" fmla="*/ 3306244 w 10867112"/>
              <a:gd name="connsiteY7" fmla="*/ 7274602 h 7284201"/>
              <a:gd name="connsiteX8" fmla="*/ 10240444 w 10867112"/>
              <a:gd name="connsiteY8" fmla="*/ 7249202 h 7284201"/>
              <a:gd name="connsiteX9" fmla="*/ 10850875 w 10867112"/>
              <a:gd name="connsiteY9" fmla="*/ 4925104 h 7284201"/>
              <a:gd name="connsiteX10" fmla="*/ 9110144 w 10867112"/>
              <a:gd name="connsiteY10" fmla="*/ 327702 h 7284201"/>
              <a:gd name="connsiteX0" fmla="*/ 9110144 w 10866775"/>
              <a:gd name="connsiteY0" fmla="*/ 389678 h 7346177"/>
              <a:gd name="connsiteX1" fmla="*/ 2758687 w 10866775"/>
              <a:gd name="connsiteY1" fmla="*/ 239458 h 7346177"/>
              <a:gd name="connsiteX2" fmla="*/ 690044 w 10866775"/>
              <a:gd name="connsiteY2" fmla="*/ 2294678 h 7346177"/>
              <a:gd name="connsiteX3" fmla="*/ 42344 w 10866775"/>
              <a:gd name="connsiteY3" fmla="*/ 3958378 h 7346177"/>
              <a:gd name="connsiteX4" fmla="*/ 220144 w 10866775"/>
              <a:gd name="connsiteY4" fmla="*/ 5190278 h 7346177"/>
              <a:gd name="connsiteX5" fmla="*/ 1490144 w 10866775"/>
              <a:gd name="connsiteY5" fmla="*/ 6777778 h 7346177"/>
              <a:gd name="connsiteX6" fmla="*/ 2302944 w 10866775"/>
              <a:gd name="connsiteY6" fmla="*/ 7285778 h 7346177"/>
              <a:gd name="connsiteX7" fmla="*/ 3306244 w 10866775"/>
              <a:gd name="connsiteY7" fmla="*/ 7336578 h 7346177"/>
              <a:gd name="connsiteX8" fmla="*/ 10240444 w 10866775"/>
              <a:gd name="connsiteY8" fmla="*/ 7311178 h 7346177"/>
              <a:gd name="connsiteX9" fmla="*/ 10850875 w 10866775"/>
              <a:gd name="connsiteY9" fmla="*/ 4987080 h 7346177"/>
              <a:gd name="connsiteX10" fmla="*/ 9110144 w 10866775"/>
              <a:gd name="connsiteY10" fmla="*/ 389678 h 7346177"/>
              <a:gd name="connsiteX0" fmla="*/ 9090718 w 10847349"/>
              <a:gd name="connsiteY0" fmla="*/ 389678 h 7346177"/>
              <a:gd name="connsiteX1" fmla="*/ 2739261 w 10847349"/>
              <a:gd name="connsiteY1" fmla="*/ 239458 h 7346177"/>
              <a:gd name="connsiteX2" fmla="*/ 670618 w 10847349"/>
              <a:gd name="connsiteY2" fmla="*/ 2294678 h 7346177"/>
              <a:gd name="connsiteX3" fmla="*/ 22918 w 10847349"/>
              <a:gd name="connsiteY3" fmla="*/ 3958378 h 7346177"/>
              <a:gd name="connsiteX4" fmla="*/ 200718 w 10847349"/>
              <a:gd name="connsiteY4" fmla="*/ 5190278 h 7346177"/>
              <a:gd name="connsiteX5" fmla="*/ 1470718 w 10847349"/>
              <a:gd name="connsiteY5" fmla="*/ 6777778 h 7346177"/>
              <a:gd name="connsiteX6" fmla="*/ 2283518 w 10847349"/>
              <a:gd name="connsiteY6" fmla="*/ 7285778 h 7346177"/>
              <a:gd name="connsiteX7" fmla="*/ 3286818 w 10847349"/>
              <a:gd name="connsiteY7" fmla="*/ 7336578 h 7346177"/>
              <a:gd name="connsiteX8" fmla="*/ 10221018 w 10847349"/>
              <a:gd name="connsiteY8" fmla="*/ 7311178 h 7346177"/>
              <a:gd name="connsiteX9" fmla="*/ 10831449 w 10847349"/>
              <a:gd name="connsiteY9" fmla="*/ 4987080 h 7346177"/>
              <a:gd name="connsiteX10" fmla="*/ 9090718 w 10847349"/>
              <a:gd name="connsiteY10" fmla="*/ 389678 h 7346177"/>
              <a:gd name="connsiteX0" fmla="*/ 9110144 w 10866775"/>
              <a:gd name="connsiteY0" fmla="*/ 389678 h 7346177"/>
              <a:gd name="connsiteX1" fmla="*/ 2758687 w 10866775"/>
              <a:gd name="connsiteY1" fmla="*/ 239458 h 7346177"/>
              <a:gd name="connsiteX2" fmla="*/ 690044 w 10866775"/>
              <a:gd name="connsiteY2" fmla="*/ 2294678 h 7346177"/>
              <a:gd name="connsiteX3" fmla="*/ 42344 w 10866775"/>
              <a:gd name="connsiteY3" fmla="*/ 3958378 h 7346177"/>
              <a:gd name="connsiteX4" fmla="*/ 220144 w 10866775"/>
              <a:gd name="connsiteY4" fmla="*/ 5500990 h 7346177"/>
              <a:gd name="connsiteX5" fmla="*/ 1490144 w 10866775"/>
              <a:gd name="connsiteY5" fmla="*/ 6777778 h 7346177"/>
              <a:gd name="connsiteX6" fmla="*/ 2302944 w 10866775"/>
              <a:gd name="connsiteY6" fmla="*/ 7285778 h 7346177"/>
              <a:gd name="connsiteX7" fmla="*/ 3306244 w 10866775"/>
              <a:gd name="connsiteY7" fmla="*/ 7336578 h 7346177"/>
              <a:gd name="connsiteX8" fmla="*/ 10240444 w 10866775"/>
              <a:gd name="connsiteY8" fmla="*/ 7311178 h 7346177"/>
              <a:gd name="connsiteX9" fmla="*/ 10850875 w 10866775"/>
              <a:gd name="connsiteY9" fmla="*/ 4987080 h 7346177"/>
              <a:gd name="connsiteX10" fmla="*/ 9110144 w 10866775"/>
              <a:gd name="connsiteY10" fmla="*/ 389678 h 7346177"/>
              <a:gd name="connsiteX0" fmla="*/ 9118778 w 10875409"/>
              <a:gd name="connsiteY0" fmla="*/ 389678 h 7346177"/>
              <a:gd name="connsiteX1" fmla="*/ 2767321 w 10875409"/>
              <a:gd name="connsiteY1" fmla="*/ 239458 h 7346177"/>
              <a:gd name="connsiteX2" fmla="*/ 815268 w 10875409"/>
              <a:gd name="connsiteY2" fmla="*/ 2092040 h 7346177"/>
              <a:gd name="connsiteX3" fmla="*/ 50978 w 10875409"/>
              <a:gd name="connsiteY3" fmla="*/ 3958378 h 7346177"/>
              <a:gd name="connsiteX4" fmla="*/ 228778 w 10875409"/>
              <a:gd name="connsiteY4" fmla="*/ 5500990 h 7346177"/>
              <a:gd name="connsiteX5" fmla="*/ 1498778 w 10875409"/>
              <a:gd name="connsiteY5" fmla="*/ 6777778 h 7346177"/>
              <a:gd name="connsiteX6" fmla="*/ 2311578 w 10875409"/>
              <a:gd name="connsiteY6" fmla="*/ 7285778 h 7346177"/>
              <a:gd name="connsiteX7" fmla="*/ 3314878 w 10875409"/>
              <a:gd name="connsiteY7" fmla="*/ 7336578 h 7346177"/>
              <a:gd name="connsiteX8" fmla="*/ 10249078 w 10875409"/>
              <a:gd name="connsiteY8" fmla="*/ 7311178 h 7346177"/>
              <a:gd name="connsiteX9" fmla="*/ 10859509 w 10875409"/>
              <a:gd name="connsiteY9" fmla="*/ 4987080 h 7346177"/>
              <a:gd name="connsiteX10" fmla="*/ 9118778 w 10875409"/>
              <a:gd name="connsiteY10" fmla="*/ 389678 h 7346177"/>
              <a:gd name="connsiteX0" fmla="*/ 9118778 w 10860468"/>
              <a:gd name="connsiteY0" fmla="*/ 389678 h 7346177"/>
              <a:gd name="connsiteX1" fmla="*/ 2767321 w 10860468"/>
              <a:gd name="connsiteY1" fmla="*/ 239458 h 7346177"/>
              <a:gd name="connsiteX2" fmla="*/ 815268 w 10860468"/>
              <a:gd name="connsiteY2" fmla="*/ 2092040 h 7346177"/>
              <a:gd name="connsiteX3" fmla="*/ 50978 w 10860468"/>
              <a:gd name="connsiteY3" fmla="*/ 3958378 h 7346177"/>
              <a:gd name="connsiteX4" fmla="*/ 228778 w 10860468"/>
              <a:gd name="connsiteY4" fmla="*/ 5500990 h 7346177"/>
              <a:gd name="connsiteX5" fmla="*/ 1498778 w 10860468"/>
              <a:gd name="connsiteY5" fmla="*/ 6777778 h 7346177"/>
              <a:gd name="connsiteX6" fmla="*/ 2311578 w 10860468"/>
              <a:gd name="connsiteY6" fmla="*/ 7285778 h 7346177"/>
              <a:gd name="connsiteX7" fmla="*/ 3314878 w 10860468"/>
              <a:gd name="connsiteY7" fmla="*/ 7336578 h 7346177"/>
              <a:gd name="connsiteX8" fmla="*/ 9374652 w 10860468"/>
              <a:gd name="connsiteY8" fmla="*/ 7149068 h 7346177"/>
              <a:gd name="connsiteX9" fmla="*/ 10859509 w 10860468"/>
              <a:gd name="connsiteY9" fmla="*/ 4987080 h 7346177"/>
              <a:gd name="connsiteX10" fmla="*/ 9118778 w 10860468"/>
              <a:gd name="connsiteY10" fmla="*/ 389678 h 7346177"/>
              <a:gd name="connsiteX0" fmla="*/ 9118778 w 10861626"/>
              <a:gd name="connsiteY0" fmla="*/ 389678 h 7346177"/>
              <a:gd name="connsiteX1" fmla="*/ 2767321 w 10861626"/>
              <a:gd name="connsiteY1" fmla="*/ 239458 h 7346177"/>
              <a:gd name="connsiteX2" fmla="*/ 815268 w 10861626"/>
              <a:gd name="connsiteY2" fmla="*/ 2092040 h 7346177"/>
              <a:gd name="connsiteX3" fmla="*/ 50978 w 10861626"/>
              <a:gd name="connsiteY3" fmla="*/ 3958378 h 7346177"/>
              <a:gd name="connsiteX4" fmla="*/ 228778 w 10861626"/>
              <a:gd name="connsiteY4" fmla="*/ 5500990 h 7346177"/>
              <a:gd name="connsiteX5" fmla="*/ 1498778 w 10861626"/>
              <a:gd name="connsiteY5" fmla="*/ 6777778 h 7346177"/>
              <a:gd name="connsiteX6" fmla="*/ 2311578 w 10861626"/>
              <a:gd name="connsiteY6" fmla="*/ 7285778 h 7346177"/>
              <a:gd name="connsiteX7" fmla="*/ 3314878 w 10861626"/>
              <a:gd name="connsiteY7" fmla="*/ 7336578 h 7346177"/>
              <a:gd name="connsiteX8" fmla="*/ 9374652 w 10861626"/>
              <a:gd name="connsiteY8" fmla="*/ 7149068 h 7346177"/>
              <a:gd name="connsiteX9" fmla="*/ 10859509 w 10861626"/>
              <a:gd name="connsiteY9" fmla="*/ 4987080 h 7346177"/>
              <a:gd name="connsiteX10" fmla="*/ 9118778 w 10861626"/>
              <a:gd name="connsiteY10" fmla="*/ 389678 h 7346177"/>
              <a:gd name="connsiteX0" fmla="*/ 9118778 w 10911203"/>
              <a:gd name="connsiteY0" fmla="*/ 389678 h 7346177"/>
              <a:gd name="connsiteX1" fmla="*/ 2767321 w 10911203"/>
              <a:gd name="connsiteY1" fmla="*/ 239458 h 7346177"/>
              <a:gd name="connsiteX2" fmla="*/ 815268 w 10911203"/>
              <a:gd name="connsiteY2" fmla="*/ 2092040 h 7346177"/>
              <a:gd name="connsiteX3" fmla="*/ 50978 w 10911203"/>
              <a:gd name="connsiteY3" fmla="*/ 3958378 h 7346177"/>
              <a:gd name="connsiteX4" fmla="*/ 228778 w 10911203"/>
              <a:gd name="connsiteY4" fmla="*/ 5500990 h 7346177"/>
              <a:gd name="connsiteX5" fmla="*/ 1498778 w 10911203"/>
              <a:gd name="connsiteY5" fmla="*/ 6777778 h 7346177"/>
              <a:gd name="connsiteX6" fmla="*/ 2311578 w 10911203"/>
              <a:gd name="connsiteY6" fmla="*/ 7285778 h 7346177"/>
              <a:gd name="connsiteX7" fmla="*/ 3314878 w 10911203"/>
              <a:gd name="connsiteY7" fmla="*/ 7336578 h 7346177"/>
              <a:gd name="connsiteX8" fmla="*/ 9972176 w 10911203"/>
              <a:gd name="connsiteY8" fmla="*/ 7149068 h 7346177"/>
              <a:gd name="connsiteX9" fmla="*/ 10859509 w 10911203"/>
              <a:gd name="connsiteY9" fmla="*/ 4987080 h 7346177"/>
              <a:gd name="connsiteX10" fmla="*/ 9118778 w 10911203"/>
              <a:gd name="connsiteY10" fmla="*/ 389678 h 7346177"/>
              <a:gd name="connsiteX0" fmla="*/ 8608696 w 10946458"/>
              <a:gd name="connsiteY0" fmla="*/ 347429 h 7452529"/>
              <a:gd name="connsiteX1" fmla="*/ 2767321 w 10946458"/>
              <a:gd name="connsiteY1" fmla="*/ 345810 h 7452529"/>
              <a:gd name="connsiteX2" fmla="*/ 815268 w 10946458"/>
              <a:gd name="connsiteY2" fmla="*/ 2198392 h 7452529"/>
              <a:gd name="connsiteX3" fmla="*/ 50978 w 10946458"/>
              <a:gd name="connsiteY3" fmla="*/ 4064730 h 7452529"/>
              <a:gd name="connsiteX4" fmla="*/ 228778 w 10946458"/>
              <a:gd name="connsiteY4" fmla="*/ 5607342 h 7452529"/>
              <a:gd name="connsiteX5" fmla="*/ 1498778 w 10946458"/>
              <a:gd name="connsiteY5" fmla="*/ 6884130 h 7452529"/>
              <a:gd name="connsiteX6" fmla="*/ 2311578 w 10946458"/>
              <a:gd name="connsiteY6" fmla="*/ 7392130 h 7452529"/>
              <a:gd name="connsiteX7" fmla="*/ 3314878 w 10946458"/>
              <a:gd name="connsiteY7" fmla="*/ 7442930 h 7452529"/>
              <a:gd name="connsiteX8" fmla="*/ 9972176 w 10946458"/>
              <a:gd name="connsiteY8" fmla="*/ 7255420 h 7452529"/>
              <a:gd name="connsiteX9" fmla="*/ 10859509 w 10946458"/>
              <a:gd name="connsiteY9" fmla="*/ 5093432 h 7452529"/>
              <a:gd name="connsiteX10" fmla="*/ 8608696 w 10946458"/>
              <a:gd name="connsiteY10" fmla="*/ 347429 h 7452529"/>
              <a:gd name="connsiteX0" fmla="*/ 8608696 w 10666362"/>
              <a:gd name="connsiteY0" fmla="*/ 343428 h 7448528"/>
              <a:gd name="connsiteX1" fmla="*/ 2767321 w 10666362"/>
              <a:gd name="connsiteY1" fmla="*/ 341809 h 7448528"/>
              <a:gd name="connsiteX2" fmla="*/ 815268 w 10666362"/>
              <a:gd name="connsiteY2" fmla="*/ 2194391 h 7448528"/>
              <a:gd name="connsiteX3" fmla="*/ 50978 w 10666362"/>
              <a:gd name="connsiteY3" fmla="*/ 4060729 h 7448528"/>
              <a:gd name="connsiteX4" fmla="*/ 228778 w 10666362"/>
              <a:gd name="connsiteY4" fmla="*/ 5603341 h 7448528"/>
              <a:gd name="connsiteX5" fmla="*/ 1498778 w 10666362"/>
              <a:gd name="connsiteY5" fmla="*/ 6880129 h 7448528"/>
              <a:gd name="connsiteX6" fmla="*/ 2311578 w 10666362"/>
              <a:gd name="connsiteY6" fmla="*/ 7388129 h 7448528"/>
              <a:gd name="connsiteX7" fmla="*/ 3314878 w 10666362"/>
              <a:gd name="connsiteY7" fmla="*/ 7438929 h 7448528"/>
              <a:gd name="connsiteX8" fmla="*/ 9972176 w 10666362"/>
              <a:gd name="connsiteY8" fmla="*/ 7251419 h 7448528"/>
              <a:gd name="connsiteX9" fmla="*/ 10480592 w 10666362"/>
              <a:gd name="connsiteY9" fmla="*/ 5035394 h 7448528"/>
              <a:gd name="connsiteX10" fmla="*/ 8608696 w 10666362"/>
              <a:gd name="connsiteY10" fmla="*/ 343428 h 7448528"/>
              <a:gd name="connsiteX0" fmla="*/ 8608696 w 10732554"/>
              <a:gd name="connsiteY0" fmla="*/ 334423 h 7439523"/>
              <a:gd name="connsiteX1" fmla="*/ 2767321 w 10732554"/>
              <a:gd name="connsiteY1" fmla="*/ 332804 h 7439523"/>
              <a:gd name="connsiteX2" fmla="*/ 815268 w 10732554"/>
              <a:gd name="connsiteY2" fmla="*/ 2185386 h 7439523"/>
              <a:gd name="connsiteX3" fmla="*/ 50978 w 10732554"/>
              <a:gd name="connsiteY3" fmla="*/ 4051724 h 7439523"/>
              <a:gd name="connsiteX4" fmla="*/ 228778 w 10732554"/>
              <a:gd name="connsiteY4" fmla="*/ 5594336 h 7439523"/>
              <a:gd name="connsiteX5" fmla="*/ 1498778 w 10732554"/>
              <a:gd name="connsiteY5" fmla="*/ 6871124 h 7439523"/>
              <a:gd name="connsiteX6" fmla="*/ 2311578 w 10732554"/>
              <a:gd name="connsiteY6" fmla="*/ 7379124 h 7439523"/>
              <a:gd name="connsiteX7" fmla="*/ 3314878 w 10732554"/>
              <a:gd name="connsiteY7" fmla="*/ 7429924 h 7439523"/>
              <a:gd name="connsiteX8" fmla="*/ 9972176 w 10732554"/>
              <a:gd name="connsiteY8" fmla="*/ 7242414 h 7439523"/>
              <a:gd name="connsiteX9" fmla="*/ 10582608 w 10732554"/>
              <a:gd name="connsiteY9" fmla="*/ 4904807 h 7439523"/>
              <a:gd name="connsiteX10" fmla="*/ 8608696 w 10732554"/>
              <a:gd name="connsiteY10" fmla="*/ 334423 h 7439523"/>
              <a:gd name="connsiteX0" fmla="*/ 8608696 w 10675083"/>
              <a:gd name="connsiteY0" fmla="*/ 334423 h 7439523"/>
              <a:gd name="connsiteX1" fmla="*/ 2767321 w 10675083"/>
              <a:gd name="connsiteY1" fmla="*/ 332804 h 7439523"/>
              <a:gd name="connsiteX2" fmla="*/ 815268 w 10675083"/>
              <a:gd name="connsiteY2" fmla="*/ 2185386 h 7439523"/>
              <a:gd name="connsiteX3" fmla="*/ 50978 w 10675083"/>
              <a:gd name="connsiteY3" fmla="*/ 4051724 h 7439523"/>
              <a:gd name="connsiteX4" fmla="*/ 228778 w 10675083"/>
              <a:gd name="connsiteY4" fmla="*/ 5594336 h 7439523"/>
              <a:gd name="connsiteX5" fmla="*/ 1498778 w 10675083"/>
              <a:gd name="connsiteY5" fmla="*/ 6871124 h 7439523"/>
              <a:gd name="connsiteX6" fmla="*/ 2311578 w 10675083"/>
              <a:gd name="connsiteY6" fmla="*/ 7379124 h 7439523"/>
              <a:gd name="connsiteX7" fmla="*/ 3314878 w 10675083"/>
              <a:gd name="connsiteY7" fmla="*/ 7429924 h 7439523"/>
              <a:gd name="connsiteX8" fmla="*/ 9972176 w 10675083"/>
              <a:gd name="connsiteY8" fmla="*/ 7242414 h 7439523"/>
              <a:gd name="connsiteX9" fmla="*/ 10582608 w 10675083"/>
              <a:gd name="connsiteY9" fmla="*/ 4904807 h 7439523"/>
              <a:gd name="connsiteX10" fmla="*/ 8608696 w 10675083"/>
              <a:gd name="connsiteY10" fmla="*/ 334423 h 7439523"/>
              <a:gd name="connsiteX0" fmla="*/ 8608696 w 10726147"/>
              <a:gd name="connsiteY0" fmla="*/ 334423 h 7439523"/>
              <a:gd name="connsiteX1" fmla="*/ 2767321 w 10726147"/>
              <a:gd name="connsiteY1" fmla="*/ 332804 h 7439523"/>
              <a:gd name="connsiteX2" fmla="*/ 815268 w 10726147"/>
              <a:gd name="connsiteY2" fmla="*/ 2185386 h 7439523"/>
              <a:gd name="connsiteX3" fmla="*/ 50978 w 10726147"/>
              <a:gd name="connsiteY3" fmla="*/ 4051724 h 7439523"/>
              <a:gd name="connsiteX4" fmla="*/ 228778 w 10726147"/>
              <a:gd name="connsiteY4" fmla="*/ 5594336 h 7439523"/>
              <a:gd name="connsiteX5" fmla="*/ 1498778 w 10726147"/>
              <a:gd name="connsiteY5" fmla="*/ 6871124 h 7439523"/>
              <a:gd name="connsiteX6" fmla="*/ 2311578 w 10726147"/>
              <a:gd name="connsiteY6" fmla="*/ 7379124 h 7439523"/>
              <a:gd name="connsiteX7" fmla="*/ 3314878 w 10726147"/>
              <a:gd name="connsiteY7" fmla="*/ 7429924 h 7439523"/>
              <a:gd name="connsiteX8" fmla="*/ 9972176 w 10726147"/>
              <a:gd name="connsiteY8" fmla="*/ 7242414 h 7439523"/>
              <a:gd name="connsiteX9" fmla="*/ 10582608 w 10726147"/>
              <a:gd name="connsiteY9" fmla="*/ 4904807 h 7439523"/>
              <a:gd name="connsiteX10" fmla="*/ 8608696 w 10726147"/>
              <a:gd name="connsiteY10" fmla="*/ 334423 h 7439523"/>
              <a:gd name="connsiteX0" fmla="*/ 8608696 w 10844602"/>
              <a:gd name="connsiteY0" fmla="*/ 316413 h 7421513"/>
              <a:gd name="connsiteX1" fmla="*/ 2767321 w 10844602"/>
              <a:gd name="connsiteY1" fmla="*/ 314794 h 7421513"/>
              <a:gd name="connsiteX2" fmla="*/ 815268 w 10844602"/>
              <a:gd name="connsiteY2" fmla="*/ 2167376 h 7421513"/>
              <a:gd name="connsiteX3" fmla="*/ 50978 w 10844602"/>
              <a:gd name="connsiteY3" fmla="*/ 4033714 h 7421513"/>
              <a:gd name="connsiteX4" fmla="*/ 228778 w 10844602"/>
              <a:gd name="connsiteY4" fmla="*/ 5576326 h 7421513"/>
              <a:gd name="connsiteX5" fmla="*/ 1498778 w 10844602"/>
              <a:gd name="connsiteY5" fmla="*/ 6853114 h 7421513"/>
              <a:gd name="connsiteX6" fmla="*/ 2311578 w 10844602"/>
              <a:gd name="connsiteY6" fmla="*/ 7361114 h 7421513"/>
              <a:gd name="connsiteX7" fmla="*/ 3314878 w 10844602"/>
              <a:gd name="connsiteY7" fmla="*/ 7411914 h 7421513"/>
              <a:gd name="connsiteX8" fmla="*/ 9972176 w 10844602"/>
              <a:gd name="connsiteY8" fmla="*/ 7224404 h 7421513"/>
              <a:gd name="connsiteX9" fmla="*/ 10742919 w 10844602"/>
              <a:gd name="connsiteY9" fmla="*/ 4643632 h 7421513"/>
              <a:gd name="connsiteX10" fmla="*/ 8608696 w 10844602"/>
              <a:gd name="connsiteY10" fmla="*/ 316413 h 7421513"/>
              <a:gd name="connsiteX0" fmla="*/ 8608696 w 10825394"/>
              <a:gd name="connsiteY0" fmla="*/ 316413 h 7421513"/>
              <a:gd name="connsiteX1" fmla="*/ 2767321 w 10825394"/>
              <a:gd name="connsiteY1" fmla="*/ 314794 h 7421513"/>
              <a:gd name="connsiteX2" fmla="*/ 815268 w 10825394"/>
              <a:gd name="connsiteY2" fmla="*/ 2167376 h 7421513"/>
              <a:gd name="connsiteX3" fmla="*/ 50978 w 10825394"/>
              <a:gd name="connsiteY3" fmla="*/ 4033714 h 7421513"/>
              <a:gd name="connsiteX4" fmla="*/ 228778 w 10825394"/>
              <a:gd name="connsiteY4" fmla="*/ 5576326 h 7421513"/>
              <a:gd name="connsiteX5" fmla="*/ 1498778 w 10825394"/>
              <a:gd name="connsiteY5" fmla="*/ 6853114 h 7421513"/>
              <a:gd name="connsiteX6" fmla="*/ 2311578 w 10825394"/>
              <a:gd name="connsiteY6" fmla="*/ 7361114 h 7421513"/>
              <a:gd name="connsiteX7" fmla="*/ 3314878 w 10825394"/>
              <a:gd name="connsiteY7" fmla="*/ 7411914 h 7421513"/>
              <a:gd name="connsiteX8" fmla="*/ 9972176 w 10825394"/>
              <a:gd name="connsiteY8" fmla="*/ 7224404 h 7421513"/>
              <a:gd name="connsiteX9" fmla="*/ 10742919 w 10825394"/>
              <a:gd name="connsiteY9" fmla="*/ 4643632 h 7421513"/>
              <a:gd name="connsiteX10" fmla="*/ 8608696 w 10825394"/>
              <a:gd name="connsiteY10" fmla="*/ 316413 h 7421513"/>
              <a:gd name="connsiteX0" fmla="*/ 8608696 w 10624845"/>
              <a:gd name="connsiteY0" fmla="*/ 187353 h 7292453"/>
              <a:gd name="connsiteX1" fmla="*/ 2767321 w 10624845"/>
              <a:gd name="connsiteY1" fmla="*/ 185734 h 7292453"/>
              <a:gd name="connsiteX2" fmla="*/ 815268 w 10624845"/>
              <a:gd name="connsiteY2" fmla="*/ 2038316 h 7292453"/>
              <a:gd name="connsiteX3" fmla="*/ 50978 w 10624845"/>
              <a:gd name="connsiteY3" fmla="*/ 3904654 h 7292453"/>
              <a:gd name="connsiteX4" fmla="*/ 228778 w 10624845"/>
              <a:gd name="connsiteY4" fmla="*/ 5447266 h 7292453"/>
              <a:gd name="connsiteX5" fmla="*/ 1498778 w 10624845"/>
              <a:gd name="connsiteY5" fmla="*/ 6724054 h 7292453"/>
              <a:gd name="connsiteX6" fmla="*/ 2311578 w 10624845"/>
              <a:gd name="connsiteY6" fmla="*/ 7232054 h 7292453"/>
              <a:gd name="connsiteX7" fmla="*/ 3314878 w 10624845"/>
              <a:gd name="connsiteY7" fmla="*/ 7282854 h 7292453"/>
              <a:gd name="connsiteX8" fmla="*/ 9972176 w 10624845"/>
              <a:gd name="connsiteY8" fmla="*/ 7095344 h 7292453"/>
              <a:gd name="connsiteX9" fmla="*/ 10451444 w 10624845"/>
              <a:gd name="connsiteY9" fmla="*/ 2771885 h 7292453"/>
              <a:gd name="connsiteX10" fmla="*/ 8608696 w 10624845"/>
              <a:gd name="connsiteY10" fmla="*/ 187353 h 7292453"/>
              <a:gd name="connsiteX0" fmla="*/ 8608696 w 11135475"/>
              <a:gd name="connsiteY0" fmla="*/ 187353 h 7292453"/>
              <a:gd name="connsiteX1" fmla="*/ 2767321 w 11135475"/>
              <a:gd name="connsiteY1" fmla="*/ 185734 h 7292453"/>
              <a:gd name="connsiteX2" fmla="*/ 815268 w 11135475"/>
              <a:gd name="connsiteY2" fmla="*/ 2038316 h 7292453"/>
              <a:gd name="connsiteX3" fmla="*/ 50978 w 11135475"/>
              <a:gd name="connsiteY3" fmla="*/ 3904654 h 7292453"/>
              <a:gd name="connsiteX4" fmla="*/ 228778 w 11135475"/>
              <a:gd name="connsiteY4" fmla="*/ 5447266 h 7292453"/>
              <a:gd name="connsiteX5" fmla="*/ 1498778 w 11135475"/>
              <a:gd name="connsiteY5" fmla="*/ 6724054 h 7292453"/>
              <a:gd name="connsiteX6" fmla="*/ 2311578 w 11135475"/>
              <a:gd name="connsiteY6" fmla="*/ 7232054 h 7292453"/>
              <a:gd name="connsiteX7" fmla="*/ 3314878 w 11135475"/>
              <a:gd name="connsiteY7" fmla="*/ 7282854 h 7292453"/>
              <a:gd name="connsiteX8" fmla="*/ 9972176 w 11135475"/>
              <a:gd name="connsiteY8" fmla="*/ 7095344 h 7292453"/>
              <a:gd name="connsiteX9" fmla="*/ 11123567 w 11135475"/>
              <a:gd name="connsiteY9" fmla="*/ 5617311 h 7292453"/>
              <a:gd name="connsiteX10" fmla="*/ 10451444 w 11135475"/>
              <a:gd name="connsiteY10" fmla="*/ 2771885 h 7292453"/>
              <a:gd name="connsiteX11" fmla="*/ 8608696 w 11135475"/>
              <a:gd name="connsiteY11" fmla="*/ 187353 h 7292453"/>
              <a:gd name="connsiteX0" fmla="*/ 8608696 w 11140749"/>
              <a:gd name="connsiteY0" fmla="*/ 177350 h 7282450"/>
              <a:gd name="connsiteX1" fmla="*/ 2767321 w 11140749"/>
              <a:gd name="connsiteY1" fmla="*/ 175731 h 7282450"/>
              <a:gd name="connsiteX2" fmla="*/ 815268 w 11140749"/>
              <a:gd name="connsiteY2" fmla="*/ 2028313 h 7282450"/>
              <a:gd name="connsiteX3" fmla="*/ 50978 w 11140749"/>
              <a:gd name="connsiteY3" fmla="*/ 3894651 h 7282450"/>
              <a:gd name="connsiteX4" fmla="*/ 228778 w 11140749"/>
              <a:gd name="connsiteY4" fmla="*/ 5437263 h 7282450"/>
              <a:gd name="connsiteX5" fmla="*/ 1498778 w 11140749"/>
              <a:gd name="connsiteY5" fmla="*/ 6714051 h 7282450"/>
              <a:gd name="connsiteX6" fmla="*/ 2311578 w 11140749"/>
              <a:gd name="connsiteY6" fmla="*/ 7222051 h 7282450"/>
              <a:gd name="connsiteX7" fmla="*/ 3314878 w 11140749"/>
              <a:gd name="connsiteY7" fmla="*/ 7272851 h 7282450"/>
              <a:gd name="connsiteX8" fmla="*/ 9972176 w 11140749"/>
              <a:gd name="connsiteY8" fmla="*/ 7085341 h 7282450"/>
              <a:gd name="connsiteX9" fmla="*/ 11123567 w 11140749"/>
              <a:gd name="connsiteY9" fmla="*/ 5607308 h 7282450"/>
              <a:gd name="connsiteX10" fmla="*/ 10582609 w 11140749"/>
              <a:gd name="connsiteY10" fmla="*/ 2626790 h 7282450"/>
              <a:gd name="connsiteX11" fmla="*/ 8608696 w 11140749"/>
              <a:gd name="connsiteY11" fmla="*/ 177350 h 7282450"/>
              <a:gd name="connsiteX0" fmla="*/ 8608696 w 11138661"/>
              <a:gd name="connsiteY0" fmla="*/ 177350 h 7282450"/>
              <a:gd name="connsiteX1" fmla="*/ 2767321 w 11138661"/>
              <a:gd name="connsiteY1" fmla="*/ 175731 h 7282450"/>
              <a:gd name="connsiteX2" fmla="*/ 815268 w 11138661"/>
              <a:gd name="connsiteY2" fmla="*/ 2028313 h 7282450"/>
              <a:gd name="connsiteX3" fmla="*/ 50978 w 11138661"/>
              <a:gd name="connsiteY3" fmla="*/ 3894651 h 7282450"/>
              <a:gd name="connsiteX4" fmla="*/ 228778 w 11138661"/>
              <a:gd name="connsiteY4" fmla="*/ 5437263 h 7282450"/>
              <a:gd name="connsiteX5" fmla="*/ 1498778 w 11138661"/>
              <a:gd name="connsiteY5" fmla="*/ 6714051 h 7282450"/>
              <a:gd name="connsiteX6" fmla="*/ 2311578 w 11138661"/>
              <a:gd name="connsiteY6" fmla="*/ 7222051 h 7282450"/>
              <a:gd name="connsiteX7" fmla="*/ 3314878 w 11138661"/>
              <a:gd name="connsiteY7" fmla="*/ 7272851 h 7282450"/>
              <a:gd name="connsiteX8" fmla="*/ 9972176 w 11138661"/>
              <a:gd name="connsiteY8" fmla="*/ 7085341 h 7282450"/>
              <a:gd name="connsiteX9" fmla="*/ 11123567 w 11138661"/>
              <a:gd name="connsiteY9" fmla="*/ 5607308 h 7282450"/>
              <a:gd name="connsiteX10" fmla="*/ 10582609 w 11138661"/>
              <a:gd name="connsiteY10" fmla="*/ 2626790 h 7282450"/>
              <a:gd name="connsiteX11" fmla="*/ 8608696 w 11138661"/>
              <a:gd name="connsiteY11" fmla="*/ 177350 h 7282450"/>
              <a:gd name="connsiteX0" fmla="*/ 8608696 w 11133150"/>
              <a:gd name="connsiteY0" fmla="*/ 131343 h 7236443"/>
              <a:gd name="connsiteX1" fmla="*/ 2767321 w 11133150"/>
              <a:gd name="connsiteY1" fmla="*/ 129724 h 7236443"/>
              <a:gd name="connsiteX2" fmla="*/ 815268 w 11133150"/>
              <a:gd name="connsiteY2" fmla="*/ 1982306 h 7236443"/>
              <a:gd name="connsiteX3" fmla="*/ 50978 w 11133150"/>
              <a:gd name="connsiteY3" fmla="*/ 3848644 h 7236443"/>
              <a:gd name="connsiteX4" fmla="*/ 228778 w 11133150"/>
              <a:gd name="connsiteY4" fmla="*/ 5391256 h 7236443"/>
              <a:gd name="connsiteX5" fmla="*/ 1498778 w 11133150"/>
              <a:gd name="connsiteY5" fmla="*/ 6668044 h 7236443"/>
              <a:gd name="connsiteX6" fmla="*/ 2311578 w 11133150"/>
              <a:gd name="connsiteY6" fmla="*/ 7176044 h 7236443"/>
              <a:gd name="connsiteX7" fmla="*/ 3314878 w 11133150"/>
              <a:gd name="connsiteY7" fmla="*/ 7226844 h 7236443"/>
              <a:gd name="connsiteX8" fmla="*/ 9972176 w 11133150"/>
              <a:gd name="connsiteY8" fmla="*/ 7039334 h 7236443"/>
              <a:gd name="connsiteX9" fmla="*/ 11123567 w 11133150"/>
              <a:gd name="connsiteY9" fmla="*/ 5561301 h 7236443"/>
              <a:gd name="connsiteX10" fmla="*/ 10393150 w 11133150"/>
              <a:gd name="connsiteY10" fmla="*/ 1959360 h 7236443"/>
              <a:gd name="connsiteX11" fmla="*/ 8608696 w 11133150"/>
              <a:gd name="connsiteY11" fmla="*/ 131343 h 7236443"/>
              <a:gd name="connsiteX0" fmla="*/ 8608696 w 11135954"/>
              <a:gd name="connsiteY0" fmla="*/ 128343 h 7233443"/>
              <a:gd name="connsiteX1" fmla="*/ 2767321 w 11135954"/>
              <a:gd name="connsiteY1" fmla="*/ 126724 h 7233443"/>
              <a:gd name="connsiteX2" fmla="*/ 815268 w 11135954"/>
              <a:gd name="connsiteY2" fmla="*/ 1979306 h 7233443"/>
              <a:gd name="connsiteX3" fmla="*/ 50978 w 11135954"/>
              <a:gd name="connsiteY3" fmla="*/ 3845644 h 7233443"/>
              <a:gd name="connsiteX4" fmla="*/ 228778 w 11135954"/>
              <a:gd name="connsiteY4" fmla="*/ 5388256 h 7233443"/>
              <a:gd name="connsiteX5" fmla="*/ 1498778 w 11135954"/>
              <a:gd name="connsiteY5" fmla="*/ 6665044 h 7233443"/>
              <a:gd name="connsiteX6" fmla="*/ 2311578 w 11135954"/>
              <a:gd name="connsiteY6" fmla="*/ 7173044 h 7233443"/>
              <a:gd name="connsiteX7" fmla="*/ 3314878 w 11135954"/>
              <a:gd name="connsiteY7" fmla="*/ 7223844 h 7233443"/>
              <a:gd name="connsiteX8" fmla="*/ 9972176 w 11135954"/>
              <a:gd name="connsiteY8" fmla="*/ 7036334 h 7233443"/>
              <a:gd name="connsiteX9" fmla="*/ 11123567 w 11135954"/>
              <a:gd name="connsiteY9" fmla="*/ 5558301 h 7233443"/>
              <a:gd name="connsiteX10" fmla="*/ 10509740 w 11135954"/>
              <a:gd name="connsiteY10" fmla="*/ 1915832 h 7233443"/>
              <a:gd name="connsiteX11" fmla="*/ 8608696 w 11135954"/>
              <a:gd name="connsiteY11" fmla="*/ 128343 h 7233443"/>
              <a:gd name="connsiteX0" fmla="*/ 8608696 w 11131620"/>
              <a:gd name="connsiteY0" fmla="*/ 128343 h 7233443"/>
              <a:gd name="connsiteX1" fmla="*/ 2767321 w 11131620"/>
              <a:gd name="connsiteY1" fmla="*/ 126724 h 7233443"/>
              <a:gd name="connsiteX2" fmla="*/ 815268 w 11131620"/>
              <a:gd name="connsiteY2" fmla="*/ 1979306 h 7233443"/>
              <a:gd name="connsiteX3" fmla="*/ 50978 w 11131620"/>
              <a:gd name="connsiteY3" fmla="*/ 3845644 h 7233443"/>
              <a:gd name="connsiteX4" fmla="*/ 228778 w 11131620"/>
              <a:gd name="connsiteY4" fmla="*/ 5388256 h 7233443"/>
              <a:gd name="connsiteX5" fmla="*/ 1498778 w 11131620"/>
              <a:gd name="connsiteY5" fmla="*/ 6665044 h 7233443"/>
              <a:gd name="connsiteX6" fmla="*/ 2311578 w 11131620"/>
              <a:gd name="connsiteY6" fmla="*/ 7173044 h 7233443"/>
              <a:gd name="connsiteX7" fmla="*/ 3314878 w 11131620"/>
              <a:gd name="connsiteY7" fmla="*/ 7223844 h 7233443"/>
              <a:gd name="connsiteX8" fmla="*/ 9972176 w 11131620"/>
              <a:gd name="connsiteY8" fmla="*/ 7036334 h 7233443"/>
              <a:gd name="connsiteX9" fmla="*/ 11123567 w 11131620"/>
              <a:gd name="connsiteY9" fmla="*/ 5558301 h 7233443"/>
              <a:gd name="connsiteX10" fmla="*/ 10509740 w 11131620"/>
              <a:gd name="connsiteY10" fmla="*/ 1915832 h 7233443"/>
              <a:gd name="connsiteX11" fmla="*/ 8608696 w 11131620"/>
              <a:gd name="connsiteY11" fmla="*/ 128343 h 7233443"/>
              <a:gd name="connsiteX0" fmla="*/ 8608696 w 10957864"/>
              <a:gd name="connsiteY0" fmla="*/ 128343 h 7233443"/>
              <a:gd name="connsiteX1" fmla="*/ 2767321 w 10957864"/>
              <a:gd name="connsiteY1" fmla="*/ 126724 h 7233443"/>
              <a:gd name="connsiteX2" fmla="*/ 815268 w 10957864"/>
              <a:gd name="connsiteY2" fmla="*/ 1979306 h 7233443"/>
              <a:gd name="connsiteX3" fmla="*/ 50978 w 10957864"/>
              <a:gd name="connsiteY3" fmla="*/ 3845644 h 7233443"/>
              <a:gd name="connsiteX4" fmla="*/ 228778 w 10957864"/>
              <a:gd name="connsiteY4" fmla="*/ 5388256 h 7233443"/>
              <a:gd name="connsiteX5" fmla="*/ 1498778 w 10957864"/>
              <a:gd name="connsiteY5" fmla="*/ 6665044 h 7233443"/>
              <a:gd name="connsiteX6" fmla="*/ 2311578 w 10957864"/>
              <a:gd name="connsiteY6" fmla="*/ 7173044 h 7233443"/>
              <a:gd name="connsiteX7" fmla="*/ 3314878 w 10957864"/>
              <a:gd name="connsiteY7" fmla="*/ 7223844 h 7233443"/>
              <a:gd name="connsiteX8" fmla="*/ 9972176 w 10957864"/>
              <a:gd name="connsiteY8" fmla="*/ 7036334 h 7233443"/>
              <a:gd name="connsiteX9" fmla="*/ 10934109 w 10957864"/>
              <a:gd name="connsiteY9" fmla="*/ 5274608 h 7233443"/>
              <a:gd name="connsiteX10" fmla="*/ 10509740 w 10957864"/>
              <a:gd name="connsiteY10" fmla="*/ 1915832 h 7233443"/>
              <a:gd name="connsiteX11" fmla="*/ 8608696 w 10957864"/>
              <a:gd name="connsiteY11" fmla="*/ 128343 h 7233443"/>
              <a:gd name="connsiteX0" fmla="*/ 8608696 w 10957864"/>
              <a:gd name="connsiteY0" fmla="*/ 128343 h 7233443"/>
              <a:gd name="connsiteX1" fmla="*/ 2767321 w 10957864"/>
              <a:gd name="connsiteY1" fmla="*/ 126724 h 7233443"/>
              <a:gd name="connsiteX2" fmla="*/ 815268 w 10957864"/>
              <a:gd name="connsiteY2" fmla="*/ 1979306 h 7233443"/>
              <a:gd name="connsiteX3" fmla="*/ 50978 w 10957864"/>
              <a:gd name="connsiteY3" fmla="*/ 3845644 h 7233443"/>
              <a:gd name="connsiteX4" fmla="*/ 228778 w 10957864"/>
              <a:gd name="connsiteY4" fmla="*/ 5388256 h 7233443"/>
              <a:gd name="connsiteX5" fmla="*/ 1498778 w 10957864"/>
              <a:gd name="connsiteY5" fmla="*/ 6665044 h 7233443"/>
              <a:gd name="connsiteX6" fmla="*/ 2311578 w 10957864"/>
              <a:gd name="connsiteY6" fmla="*/ 7173044 h 7233443"/>
              <a:gd name="connsiteX7" fmla="*/ 3314878 w 10957864"/>
              <a:gd name="connsiteY7" fmla="*/ 7223844 h 7233443"/>
              <a:gd name="connsiteX8" fmla="*/ 9724422 w 10957864"/>
              <a:gd name="connsiteY8" fmla="*/ 7036334 h 7233443"/>
              <a:gd name="connsiteX9" fmla="*/ 10934109 w 10957864"/>
              <a:gd name="connsiteY9" fmla="*/ 5274608 h 7233443"/>
              <a:gd name="connsiteX10" fmla="*/ 10509740 w 10957864"/>
              <a:gd name="connsiteY10" fmla="*/ 1915832 h 7233443"/>
              <a:gd name="connsiteX11" fmla="*/ 8608696 w 10957864"/>
              <a:gd name="connsiteY11" fmla="*/ 128343 h 7233443"/>
              <a:gd name="connsiteX0" fmla="*/ 8608696 w 10948454"/>
              <a:gd name="connsiteY0" fmla="*/ 125343 h 7230443"/>
              <a:gd name="connsiteX1" fmla="*/ 2767321 w 10948454"/>
              <a:gd name="connsiteY1" fmla="*/ 123724 h 7230443"/>
              <a:gd name="connsiteX2" fmla="*/ 815268 w 10948454"/>
              <a:gd name="connsiteY2" fmla="*/ 1976306 h 7230443"/>
              <a:gd name="connsiteX3" fmla="*/ 50978 w 10948454"/>
              <a:gd name="connsiteY3" fmla="*/ 3842644 h 7230443"/>
              <a:gd name="connsiteX4" fmla="*/ 228778 w 10948454"/>
              <a:gd name="connsiteY4" fmla="*/ 5385256 h 7230443"/>
              <a:gd name="connsiteX5" fmla="*/ 1498778 w 10948454"/>
              <a:gd name="connsiteY5" fmla="*/ 6662044 h 7230443"/>
              <a:gd name="connsiteX6" fmla="*/ 2311578 w 10948454"/>
              <a:gd name="connsiteY6" fmla="*/ 7170044 h 7230443"/>
              <a:gd name="connsiteX7" fmla="*/ 3314878 w 10948454"/>
              <a:gd name="connsiteY7" fmla="*/ 7220844 h 7230443"/>
              <a:gd name="connsiteX8" fmla="*/ 9724422 w 10948454"/>
              <a:gd name="connsiteY8" fmla="*/ 7033334 h 7230443"/>
              <a:gd name="connsiteX9" fmla="*/ 10934109 w 10948454"/>
              <a:gd name="connsiteY9" fmla="*/ 5271608 h 7230443"/>
              <a:gd name="connsiteX10" fmla="*/ 10364002 w 10948454"/>
              <a:gd name="connsiteY10" fmla="*/ 1872304 h 7230443"/>
              <a:gd name="connsiteX11" fmla="*/ 8608696 w 10948454"/>
              <a:gd name="connsiteY11" fmla="*/ 125343 h 7230443"/>
              <a:gd name="connsiteX0" fmla="*/ 8186058 w 10951730"/>
              <a:gd name="connsiteY0" fmla="*/ 122116 h 7240724"/>
              <a:gd name="connsiteX1" fmla="*/ 2767321 w 10951730"/>
              <a:gd name="connsiteY1" fmla="*/ 134005 h 7240724"/>
              <a:gd name="connsiteX2" fmla="*/ 815268 w 10951730"/>
              <a:gd name="connsiteY2" fmla="*/ 1986587 h 7240724"/>
              <a:gd name="connsiteX3" fmla="*/ 50978 w 10951730"/>
              <a:gd name="connsiteY3" fmla="*/ 3852925 h 7240724"/>
              <a:gd name="connsiteX4" fmla="*/ 228778 w 10951730"/>
              <a:gd name="connsiteY4" fmla="*/ 5395537 h 7240724"/>
              <a:gd name="connsiteX5" fmla="*/ 1498778 w 10951730"/>
              <a:gd name="connsiteY5" fmla="*/ 6672325 h 7240724"/>
              <a:gd name="connsiteX6" fmla="*/ 2311578 w 10951730"/>
              <a:gd name="connsiteY6" fmla="*/ 7180325 h 7240724"/>
              <a:gd name="connsiteX7" fmla="*/ 3314878 w 10951730"/>
              <a:gd name="connsiteY7" fmla="*/ 7231125 h 7240724"/>
              <a:gd name="connsiteX8" fmla="*/ 9724422 w 10951730"/>
              <a:gd name="connsiteY8" fmla="*/ 7043615 h 7240724"/>
              <a:gd name="connsiteX9" fmla="*/ 10934109 w 10951730"/>
              <a:gd name="connsiteY9" fmla="*/ 5281889 h 7240724"/>
              <a:gd name="connsiteX10" fmla="*/ 10364002 w 10951730"/>
              <a:gd name="connsiteY10" fmla="*/ 1882585 h 7240724"/>
              <a:gd name="connsiteX11" fmla="*/ 8186058 w 10951730"/>
              <a:gd name="connsiteY11" fmla="*/ 122116 h 7240724"/>
              <a:gd name="connsiteX0" fmla="*/ 8186058 w 10993512"/>
              <a:gd name="connsiteY0" fmla="*/ 122116 h 7240724"/>
              <a:gd name="connsiteX1" fmla="*/ 2767321 w 10993512"/>
              <a:gd name="connsiteY1" fmla="*/ 134005 h 7240724"/>
              <a:gd name="connsiteX2" fmla="*/ 815268 w 10993512"/>
              <a:gd name="connsiteY2" fmla="*/ 1986587 h 7240724"/>
              <a:gd name="connsiteX3" fmla="*/ 50978 w 10993512"/>
              <a:gd name="connsiteY3" fmla="*/ 3852925 h 7240724"/>
              <a:gd name="connsiteX4" fmla="*/ 228778 w 10993512"/>
              <a:gd name="connsiteY4" fmla="*/ 5395537 h 7240724"/>
              <a:gd name="connsiteX5" fmla="*/ 1498778 w 10993512"/>
              <a:gd name="connsiteY5" fmla="*/ 6672325 h 7240724"/>
              <a:gd name="connsiteX6" fmla="*/ 2311578 w 10993512"/>
              <a:gd name="connsiteY6" fmla="*/ 7180325 h 7240724"/>
              <a:gd name="connsiteX7" fmla="*/ 3314878 w 10993512"/>
              <a:gd name="connsiteY7" fmla="*/ 7231125 h 7240724"/>
              <a:gd name="connsiteX8" fmla="*/ 9724422 w 10993512"/>
              <a:gd name="connsiteY8" fmla="*/ 7043615 h 7240724"/>
              <a:gd name="connsiteX9" fmla="*/ 10977831 w 10993512"/>
              <a:gd name="connsiteY9" fmla="*/ 5295399 h 7240724"/>
              <a:gd name="connsiteX10" fmla="*/ 10364002 w 10993512"/>
              <a:gd name="connsiteY10" fmla="*/ 1882585 h 7240724"/>
              <a:gd name="connsiteX11" fmla="*/ 8186058 w 10993512"/>
              <a:gd name="connsiteY11" fmla="*/ 122116 h 7240724"/>
              <a:gd name="connsiteX0" fmla="*/ 8186058 w 10979635"/>
              <a:gd name="connsiteY0" fmla="*/ 122116 h 7240724"/>
              <a:gd name="connsiteX1" fmla="*/ 2767321 w 10979635"/>
              <a:gd name="connsiteY1" fmla="*/ 134005 h 7240724"/>
              <a:gd name="connsiteX2" fmla="*/ 815268 w 10979635"/>
              <a:gd name="connsiteY2" fmla="*/ 1986587 h 7240724"/>
              <a:gd name="connsiteX3" fmla="*/ 50978 w 10979635"/>
              <a:gd name="connsiteY3" fmla="*/ 3852925 h 7240724"/>
              <a:gd name="connsiteX4" fmla="*/ 228778 w 10979635"/>
              <a:gd name="connsiteY4" fmla="*/ 5395537 h 7240724"/>
              <a:gd name="connsiteX5" fmla="*/ 1498778 w 10979635"/>
              <a:gd name="connsiteY5" fmla="*/ 6672325 h 7240724"/>
              <a:gd name="connsiteX6" fmla="*/ 2311578 w 10979635"/>
              <a:gd name="connsiteY6" fmla="*/ 7180325 h 7240724"/>
              <a:gd name="connsiteX7" fmla="*/ 3314878 w 10979635"/>
              <a:gd name="connsiteY7" fmla="*/ 7231125 h 7240724"/>
              <a:gd name="connsiteX8" fmla="*/ 9724422 w 10979635"/>
              <a:gd name="connsiteY8" fmla="*/ 7043615 h 7240724"/>
              <a:gd name="connsiteX9" fmla="*/ 10977831 w 10979635"/>
              <a:gd name="connsiteY9" fmla="*/ 5295399 h 7240724"/>
              <a:gd name="connsiteX10" fmla="*/ 10364002 w 10979635"/>
              <a:gd name="connsiteY10" fmla="*/ 1882585 h 7240724"/>
              <a:gd name="connsiteX11" fmla="*/ 8186058 w 10979635"/>
              <a:gd name="connsiteY11" fmla="*/ 122116 h 7240724"/>
              <a:gd name="connsiteX0" fmla="*/ 8186058 w 10994219"/>
              <a:gd name="connsiteY0" fmla="*/ 122116 h 7240724"/>
              <a:gd name="connsiteX1" fmla="*/ 2767321 w 10994219"/>
              <a:gd name="connsiteY1" fmla="*/ 134005 h 7240724"/>
              <a:gd name="connsiteX2" fmla="*/ 815268 w 10994219"/>
              <a:gd name="connsiteY2" fmla="*/ 1986587 h 7240724"/>
              <a:gd name="connsiteX3" fmla="*/ 50978 w 10994219"/>
              <a:gd name="connsiteY3" fmla="*/ 3852925 h 7240724"/>
              <a:gd name="connsiteX4" fmla="*/ 228778 w 10994219"/>
              <a:gd name="connsiteY4" fmla="*/ 5395537 h 7240724"/>
              <a:gd name="connsiteX5" fmla="*/ 1498778 w 10994219"/>
              <a:gd name="connsiteY5" fmla="*/ 6672325 h 7240724"/>
              <a:gd name="connsiteX6" fmla="*/ 2311578 w 10994219"/>
              <a:gd name="connsiteY6" fmla="*/ 7180325 h 7240724"/>
              <a:gd name="connsiteX7" fmla="*/ 3314878 w 10994219"/>
              <a:gd name="connsiteY7" fmla="*/ 7231125 h 7240724"/>
              <a:gd name="connsiteX8" fmla="*/ 9724422 w 10994219"/>
              <a:gd name="connsiteY8" fmla="*/ 7043615 h 7240724"/>
              <a:gd name="connsiteX9" fmla="*/ 10977831 w 10994219"/>
              <a:gd name="connsiteY9" fmla="*/ 5295399 h 7240724"/>
              <a:gd name="connsiteX10" fmla="*/ 10364002 w 10994219"/>
              <a:gd name="connsiteY10" fmla="*/ 1882585 h 7240724"/>
              <a:gd name="connsiteX11" fmla="*/ 8186058 w 10994219"/>
              <a:gd name="connsiteY11" fmla="*/ 122116 h 7240724"/>
              <a:gd name="connsiteX0" fmla="*/ 8186058 w 10978041"/>
              <a:gd name="connsiteY0" fmla="*/ 124112 h 7242720"/>
              <a:gd name="connsiteX1" fmla="*/ 2767321 w 10978041"/>
              <a:gd name="connsiteY1" fmla="*/ 136001 h 7242720"/>
              <a:gd name="connsiteX2" fmla="*/ 815268 w 10978041"/>
              <a:gd name="connsiteY2" fmla="*/ 1988583 h 7242720"/>
              <a:gd name="connsiteX3" fmla="*/ 50978 w 10978041"/>
              <a:gd name="connsiteY3" fmla="*/ 3854921 h 7242720"/>
              <a:gd name="connsiteX4" fmla="*/ 228778 w 10978041"/>
              <a:gd name="connsiteY4" fmla="*/ 5397533 h 7242720"/>
              <a:gd name="connsiteX5" fmla="*/ 1498778 w 10978041"/>
              <a:gd name="connsiteY5" fmla="*/ 6674321 h 7242720"/>
              <a:gd name="connsiteX6" fmla="*/ 2311578 w 10978041"/>
              <a:gd name="connsiteY6" fmla="*/ 7182321 h 7242720"/>
              <a:gd name="connsiteX7" fmla="*/ 3314878 w 10978041"/>
              <a:gd name="connsiteY7" fmla="*/ 7233121 h 7242720"/>
              <a:gd name="connsiteX8" fmla="*/ 9724422 w 10978041"/>
              <a:gd name="connsiteY8" fmla="*/ 7045611 h 7242720"/>
              <a:gd name="connsiteX9" fmla="*/ 10977831 w 10978041"/>
              <a:gd name="connsiteY9" fmla="*/ 5297395 h 7242720"/>
              <a:gd name="connsiteX10" fmla="*/ 9810199 w 10978041"/>
              <a:gd name="connsiteY10" fmla="*/ 1911599 h 7242720"/>
              <a:gd name="connsiteX11" fmla="*/ 8186058 w 10978041"/>
              <a:gd name="connsiteY11" fmla="*/ 124112 h 7242720"/>
              <a:gd name="connsiteX0" fmla="*/ 8025746 w 10978049"/>
              <a:gd name="connsiteY0" fmla="*/ 118116 h 7263742"/>
              <a:gd name="connsiteX1" fmla="*/ 2767321 w 10978049"/>
              <a:gd name="connsiteY1" fmla="*/ 157023 h 7263742"/>
              <a:gd name="connsiteX2" fmla="*/ 815268 w 10978049"/>
              <a:gd name="connsiteY2" fmla="*/ 2009605 h 7263742"/>
              <a:gd name="connsiteX3" fmla="*/ 50978 w 10978049"/>
              <a:gd name="connsiteY3" fmla="*/ 3875943 h 7263742"/>
              <a:gd name="connsiteX4" fmla="*/ 228778 w 10978049"/>
              <a:gd name="connsiteY4" fmla="*/ 5418555 h 7263742"/>
              <a:gd name="connsiteX5" fmla="*/ 1498778 w 10978049"/>
              <a:gd name="connsiteY5" fmla="*/ 6695343 h 7263742"/>
              <a:gd name="connsiteX6" fmla="*/ 2311578 w 10978049"/>
              <a:gd name="connsiteY6" fmla="*/ 7203343 h 7263742"/>
              <a:gd name="connsiteX7" fmla="*/ 3314878 w 10978049"/>
              <a:gd name="connsiteY7" fmla="*/ 7254143 h 7263742"/>
              <a:gd name="connsiteX8" fmla="*/ 9724422 w 10978049"/>
              <a:gd name="connsiteY8" fmla="*/ 7066633 h 7263742"/>
              <a:gd name="connsiteX9" fmla="*/ 10977831 w 10978049"/>
              <a:gd name="connsiteY9" fmla="*/ 5318417 h 7263742"/>
              <a:gd name="connsiteX10" fmla="*/ 9810199 w 10978049"/>
              <a:gd name="connsiteY10" fmla="*/ 1932621 h 7263742"/>
              <a:gd name="connsiteX11" fmla="*/ 8025746 w 10978049"/>
              <a:gd name="connsiteY11" fmla="*/ 118116 h 7263742"/>
              <a:gd name="connsiteX0" fmla="*/ 8025746 w 11050901"/>
              <a:gd name="connsiteY0" fmla="*/ 118116 h 7263742"/>
              <a:gd name="connsiteX1" fmla="*/ 2767321 w 11050901"/>
              <a:gd name="connsiteY1" fmla="*/ 157023 h 7263742"/>
              <a:gd name="connsiteX2" fmla="*/ 815268 w 11050901"/>
              <a:gd name="connsiteY2" fmla="*/ 2009605 h 7263742"/>
              <a:gd name="connsiteX3" fmla="*/ 50978 w 11050901"/>
              <a:gd name="connsiteY3" fmla="*/ 3875943 h 7263742"/>
              <a:gd name="connsiteX4" fmla="*/ 228778 w 11050901"/>
              <a:gd name="connsiteY4" fmla="*/ 5418555 h 7263742"/>
              <a:gd name="connsiteX5" fmla="*/ 1498778 w 11050901"/>
              <a:gd name="connsiteY5" fmla="*/ 6695343 h 7263742"/>
              <a:gd name="connsiteX6" fmla="*/ 2311578 w 11050901"/>
              <a:gd name="connsiteY6" fmla="*/ 7203343 h 7263742"/>
              <a:gd name="connsiteX7" fmla="*/ 3314878 w 11050901"/>
              <a:gd name="connsiteY7" fmla="*/ 7254143 h 7263742"/>
              <a:gd name="connsiteX8" fmla="*/ 9724422 w 11050901"/>
              <a:gd name="connsiteY8" fmla="*/ 7066633 h 7263742"/>
              <a:gd name="connsiteX9" fmla="*/ 11050700 w 11050901"/>
              <a:gd name="connsiteY9" fmla="*/ 5318417 h 7263742"/>
              <a:gd name="connsiteX10" fmla="*/ 9810199 w 11050901"/>
              <a:gd name="connsiteY10" fmla="*/ 1932621 h 7263742"/>
              <a:gd name="connsiteX11" fmla="*/ 8025746 w 11050901"/>
              <a:gd name="connsiteY11" fmla="*/ 118116 h 7263742"/>
              <a:gd name="connsiteX0" fmla="*/ 8025746 w 11060510"/>
              <a:gd name="connsiteY0" fmla="*/ 118116 h 7263742"/>
              <a:gd name="connsiteX1" fmla="*/ 2767321 w 11060510"/>
              <a:gd name="connsiteY1" fmla="*/ 157023 h 7263742"/>
              <a:gd name="connsiteX2" fmla="*/ 815268 w 11060510"/>
              <a:gd name="connsiteY2" fmla="*/ 2009605 h 7263742"/>
              <a:gd name="connsiteX3" fmla="*/ 50978 w 11060510"/>
              <a:gd name="connsiteY3" fmla="*/ 3875943 h 7263742"/>
              <a:gd name="connsiteX4" fmla="*/ 228778 w 11060510"/>
              <a:gd name="connsiteY4" fmla="*/ 5418555 h 7263742"/>
              <a:gd name="connsiteX5" fmla="*/ 1498778 w 11060510"/>
              <a:gd name="connsiteY5" fmla="*/ 6695343 h 7263742"/>
              <a:gd name="connsiteX6" fmla="*/ 2311578 w 11060510"/>
              <a:gd name="connsiteY6" fmla="*/ 7203343 h 7263742"/>
              <a:gd name="connsiteX7" fmla="*/ 3314878 w 11060510"/>
              <a:gd name="connsiteY7" fmla="*/ 7254143 h 7263742"/>
              <a:gd name="connsiteX8" fmla="*/ 9724422 w 11060510"/>
              <a:gd name="connsiteY8" fmla="*/ 7066633 h 7263742"/>
              <a:gd name="connsiteX9" fmla="*/ 11050700 w 11060510"/>
              <a:gd name="connsiteY9" fmla="*/ 5318417 h 7263742"/>
              <a:gd name="connsiteX10" fmla="*/ 9810199 w 11060510"/>
              <a:gd name="connsiteY10" fmla="*/ 1932621 h 7263742"/>
              <a:gd name="connsiteX11" fmla="*/ 8025746 w 11060510"/>
              <a:gd name="connsiteY11" fmla="*/ 118116 h 7263742"/>
              <a:gd name="connsiteX0" fmla="*/ 8020554 w 11055318"/>
              <a:gd name="connsiteY0" fmla="*/ 118116 h 7282318"/>
              <a:gd name="connsiteX1" fmla="*/ 2762129 w 11055318"/>
              <a:gd name="connsiteY1" fmla="*/ 157023 h 7282318"/>
              <a:gd name="connsiteX2" fmla="*/ 810076 w 11055318"/>
              <a:gd name="connsiteY2" fmla="*/ 2009605 h 7282318"/>
              <a:gd name="connsiteX3" fmla="*/ 45786 w 11055318"/>
              <a:gd name="connsiteY3" fmla="*/ 3875943 h 7282318"/>
              <a:gd name="connsiteX4" fmla="*/ 223586 w 11055318"/>
              <a:gd name="connsiteY4" fmla="*/ 5418555 h 7282318"/>
              <a:gd name="connsiteX5" fmla="*/ 1347850 w 11055318"/>
              <a:gd name="connsiteY5" fmla="*/ 6411650 h 7282318"/>
              <a:gd name="connsiteX6" fmla="*/ 2306386 w 11055318"/>
              <a:gd name="connsiteY6" fmla="*/ 7203343 h 7282318"/>
              <a:gd name="connsiteX7" fmla="*/ 3309686 w 11055318"/>
              <a:gd name="connsiteY7" fmla="*/ 7254143 h 7282318"/>
              <a:gd name="connsiteX8" fmla="*/ 9719230 w 11055318"/>
              <a:gd name="connsiteY8" fmla="*/ 7066633 h 7282318"/>
              <a:gd name="connsiteX9" fmla="*/ 11045508 w 11055318"/>
              <a:gd name="connsiteY9" fmla="*/ 5318417 h 7282318"/>
              <a:gd name="connsiteX10" fmla="*/ 9805007 w 11055318"/>
              <a:gd name="connsiteY10" fmla="*/ 1932621 h 7282318"/>
              <a:gd name="connsiteX11" fmla="*/ 8020554 w 11055318"/>
              <a:gd name="connsiteY11" fmla="*/ 118116 h 7282318"/>
              <a:gd name="connsiteX0" fmla="*/ 8020554 w 11055318"/>
              <a:gd name="connsiteY0" fmla="*/ 118116 h 7254143"/>
              <a:gd name="connsiteX1" fmla="*/ 2762129 w 11055318"/>
              <a:gd name="connsiteY1" fmla="*/ 157023 h 7254143"/>
              <a:gd name="connsiteX2" fmla="*/ 810076 w 11055318"/>
              <a:gd name="connsiteY2" fmla="*/ 2009605 h 7254143"/>
              <a:gd name="connsiteX3" fmla="*/ 45786 w 11055318"/>
              <a:gd name="connsiteY3" fmla="*/ 3875943 h 7254143"/>
              <a:gd name="connsiteX4" fmla="*/ 223586 w 11055318"/>
              <a:gd name="connsiteY4" fmla="*/ 5418555 h 7254143"/>
              <a:gd name="connsiteX5" fmla="*/ 1347850 w 11055318"/>
              <a:gd name="connsiteY5" fmla="*/ 6411650 h 7254143"/>
              <a:gd name="connsiteX6" fmla="*/ 2044059 w 11055318"/>
              <a:gd name="connsiteY6" fmla="*/ 6757540 h 7254143"/>
              <a:gd name="connsiteX7" fmla="*/ 3309686 w 11055318"/>
              <a:gd name="connsiteY7" fmla="*/ 7254143 h 7254143"/>
              <a:gd name="connsiteX8" fmla="*/ 9719230 w 11055318"/>
              <a:gd name="connsiteY8" fmla="*/ 7066633 h 7254143"/>
              <a:gd name="connsiteX9" fmla="*/ 11045508 w 11055318"/>
              <a:gd name="connsiteY9" fmla="*/ 5318417 h 7254143"/>
              <a:gd name="connsiteX10" fmla="*/ 9805007 w 11055318"/>
              <a:gd name="connsiteY10" fmla="*/ 1932621 h 7254143"/>
              <a:gd name="connsiteX11" fmla="*/ 8020554 w 11055318"/>
              <a:gd name="connsiteY11" fmla="*/ 118116 h 7254143"/>
              <a:gd name="connsiteX0" fmla="*/ 8035628 w 11070392"/>
              <a:gd name="connsiteY0" fmla="*/ 118116 h 7254143"/>
              <a:gd name="connsiteX1" fmla="*/ 2777203 w 11070392"/>
              <a:gd name="connsiteY1" fmla="*/ 157023 h 7254143"/>
              <a:gd name="connsiteX2" fmla="*/ 1029183 w 11070392"/>
              <a:gd name="connsiteY2" fmla="*/ 2050133 h 7254143"/>
              <a:gd name="connsiteX3" fmla="*/ 60860 w 11070392"/>
              <a:gd name="connsiteY3" fmla="*/ 3875943 h 7254143"/>
              <a:gd name="connsiteX4" fmla="*/ 238660 w 11070392"/>
              <a:gd name="connsiteY4" fmla="*/ 5418555 h 7254143"/>
              <a:gd name="connsiteX5" fmla="*/ 1362924 w 11070392"/>
              <a:gd name="connsiteY5" fmla="*/ 6411650 h 7254143"/>
              <a:gd name="connsiteX6" fmla="*/ 2059133 w 11070392"/>
              <a:gd name="connsiteY6" fmla="*/ 6757540 h 7254143"/>
              <a:gd name="connsiteX7" fmla="*/ 3324760 w 11070392"/>
              <a:gd name="connsiteY7" fmla="*/ 7254143 h 7254143"/>
              <a:gd name="connsiteX8" fmla="*/ 9734304 w 11070392"/>
              <a:gd name="connsiteY8" fmla="*/ 7066633 h 7254143"/>
              <a:gd name="connsiteX9" fmla="*/ 11060582 w 11070392"/>
              <a:gd name="connsiteY9" fmla="*/ 5318417 h 7254143"/>
              <a:gd name="connsiteX10" fmla="*/ 9820081 w 11070392"/>
              <a:gd name="connsiteY10" fmla="*/ 1932621 h 7254143"/>
              <a:gd name="connsiteX11" fmla="*/ 8035628 w 11070392"/>
              <a:gd name="connsiteY11" fmla="*/ 118116 h 7254143"/>
              <a:gd name="connsiteX0" fmla="*/ 7875317 w 11070392"/>
              <a:gd name="connsiteY0" fmla="*/ 118116 h 7254143"/>
              <a:gd name="connsiteX1" fmla="*/ 2777203 w 11070392"/>
              <a:gd name="connsiteY1" fmla="*/ 157023 h 7254143"/>
              <a:gd name="connsiteX2" fmla="*/ 1029183 w 11070392"/>
              <a:gd name="connsiteY2" fmla="*/ 2050133 h 7254143"/>
              <a:gd name="connsiteX3" fmla="*/ 60860 w 11070392"/>
              <a:gd name="connsiteY3" fmla="*/ 3875943 h 7254143"/>
              <a:gd name="connsiteX4" fmla="*/ 238660 w 11070392"/>
              <a:gd name="connsiteY4" fmla="*/ 5418555 h 7254143"/>
              <a:gd name="connsiteX5" fmla="*/ 1362924 w 11070392"/>
              <a:gd name="connsiteY5" fmla="*/ 6411650 h 7254143"/>
              <a:gd name="connsiteX6" fmla="*/ 2059133 w 11070392"/>
              <a:gd name="connsiteY6" fmla="*/ 6757540 h 7254143"/>
              <a:gd name="connsiteX7" fmla="*/ 3324760 w 11070392"/>
              <a:gd name="connsiteY7" fmla="*/ 7254143 h 7254143"/>
              <a:gd name="connsiteX8" fmla="*/ 9734304 w 11070392"/>
              <a:gd name="connsiteY8" fmla="*/ 7066633 h 7254143"/>
              <a:gd name="connsiteX9" fmla="*/ 11060582 w 11070392"/>
              <a:gd name="connsiteY9" fmla="*/ 5318417 h 7254143"/>
              <a:gd name="connsiteX10" fmla="*/ 9820081 w 11070392"/>
              <a:gd name="connsiteY10" fmla="*/ 1932621 h 7254143"/>
              <a:gd name="connsiteX11" fmla="*/ 7875317 w 11070392"/>
              <a:gd name="connsiteY11" fmla="*/ 118116 h 7254143"/>
              <a:gd name="connsiteX0" fmla="*/ 7875317 w 11060740"/>
              <a:gd name="connsiteY0" fmla="*/ 118116 h 7254143"/>
              <a:gd name="connsiteX1" fmla="*/ 2777203 w 11060740"/>
              <a:gd name="connsiteY1" fmla="*/ 157023 h 7254143"/>
              <a:gd name="connsiteX2" fmla="*/ 1029183 w 11060740"/>
              <a:gd name="connsiteY2" fmla="*/ 2050133 h 7254143"/>
              <a:gd name="connsiteX3" fmla="*/ 60860 w 11060740"/>
              <a:gd name="connsiteY3" fmla="*/ 3875943 h 7254143"/>
              <a:gd name="connsiteX4" fmla="*/ 238660 w 11060740"/>
              <a:gd name="connsiteY4" fmla="*/ 5418555 h 7254143"/>
              <a:gd name="connsiteX5" fmla="*/ 1362924 w 11060740"/>
              <a:gd name="connsiteY5" fmla="*/ 6411650 h 7254143"/>
              <a:gd name="connsiteX6" fmla="*/ 2059133 w 11060740"/>
              <a:gd name="connsiteY6" fmla="*/ 6757540 h 7254143"/>
              <a:gd name="connsiteX7" fmla="*/ 3324760 w 11060740"/>
              <a:gd name="connsiteY7" fmla="*/ 7254143 h 7254143"/>
              <a:gd name="connsiteX8" fmla="*/ 9734304 w 11060740"/>
              <a:gd name="connsiteY8" fmla="*/ 7066633 h 7254143"/>
              <a:gd name="connsiteX9" fmla="*/ 11060582 w 11060740"/>
              <a:gd name="connsiteY9" fmla="*/ 5318417 h 7254143"/>
              <a:gd name="connsiteX10" fmla="*/ 9703492 w 11060740"/>
              <a:gd name="connsiteY10" fmla="*/ 1932621 h 7254143"/>
              <a:gd name="connsiteX11" fmla="*/ 7875317 w 11060740"/>
              <a:gd name="connsiteY11" fmla="*/ 118116 h 7254143"/>
              <a:gd name="connsiteX0" fmla="*/ 7554694 w 11060740"/>
              <a:gd name="connsiteY0" fmla="*/ 56502 h 7800443"/>
              <a:gd name="connsiteX1" fmla="*/ 2777203 w 11060740"/>
              <a:gd name="connsiteY1" fmla="*/ 703323 h 7800443"/>
              <a:gd name="connsiteX2" fmla="*/ 1029183 w 11060740"/>
              <a:gd name="connsiteY2" fmla="*/ 2596433 h 7800443"/>
              <a:gd name="connsiteX3" fmla="*/ 60860 w 11060740"/>
              <a:gd name="connsiteY3" fmla="*/ 4422243 h 7800443"/>
              <a:gd name="connsiteX4" fmla="*/ 238660 w 11060740"/>
              <a:gd name="connsiteY4" fmla="*/ 5964855 h 7800443"/>
              <a:gd name="connsiteX5" fmla="*/ 1362924 w 11060740"/>
              <a:gd name="connsiteY5" fmla="*/ 6957950 h 7800443"/>
              <a:gd name="connsiteX6" fmla="*/ 2059133 w 11060740"/>
              <a:gd name="connsiteY6" fmla="*/ 7303840 h 7800443"/>
              <a:gd name="connsiteX7" fmla="*/ 3324760 w 11060740"/>
              <a:gd name="connsiteY7" fmla="*/ 7800443 h 7800443"/>
              <a:gd name="connsiteX8" fmla="*/ 9734304 w 11060740"/>
              <a:gd name="connsiteY8" fmla="*/ 7612933 h 7800443"/>
              <a:gd name="connsiteX9" fmla="*/ 11060582 w 11060740"/>
              <a:gd name="connsiteY9" fmla="*/ 5864717 h 7800443"/>
              <a:gd name="connsiteX10" fmla="*/ 9703492 w 11060740"/>
              <a:gd name="connsiteY10" fmla="*/ 2478921 h 7800443"/>
              <a:gd name="connsiteX11" fmla="*/ 7554694 w 11060740"/>
              <a:gd name="connsiteY11" fmla="*/ 56502 h 7800443"/>
              <a:gd name="connsiteX0" fmla="*/ 7554694 w 11060740"/>
              <a:gd name="connsiteY0" fmla="*/ 92156 h 7836097"/>
              <a:gd name="connsiteX1" fmla="*/ 3083252 w 11060740"/>
              <a:gd name="connsiteY1" fmla="*/ 455284 h 7836097"/>
              <a:gd name="connsiteX2" fmla="*/ 1029183 w 11060740"/>
              <a:gd name="connsiteY2" fmla="*/ 2632087 h 7836097"/>
              <a:gd name="connsiteX3" fmla="*/ 60860 w 11060740"/>
              <a:gd name="connsiteY3" fmla="*/ 4457897 h 7836097"/>
              <a:gd name="connsiteX4" fmla="*/ 238660 w 11060740"/>
              <a:gd name="connsiteY4" fmla="*/ 6000509 h 7836097"/>
              <a:gd name="connsiteX5" fmla="*/ 1362924 w 11060740"/>
              <a:gd name="connsiteY5" fmla="*/ 6993604 h 7836097"/>
              <a:gd name="connsiteX6" fmla="*/ 2059133 w 11060740"/>
              <a:gd name="connsiteY6" fmla="*/ 7339494 h 7836097"/>
              <a:gd name="connsiteX7" fmla="*/ 3324760 w 11060740"/>
              <a:gd name="connsiteY7" fmla="*/ 7836097 h 7836097"/>
              <a:gd name="connsiteX8" fmla="*/ 9734304 w 11060740"/>
              <a:gd name="connsiteY8" fmla="*/ 7648587 h 7836097"/>
              <a:gd name="connsiteX9" fmla="*/ 11060582 w 11060740"/>
              <a:gd name="connsiteY9" fmla="*/ 5900371 h 7836097"/>
              <a:gd name="connsiteX10" fmla="*/ 9703492 w 11060740"/>
              <a:gd name="connsiteY10" fmla="*/ 2514575 h 7836097"/>
              <a:gd name="connsiteX11" fmla="*/ 7554694 w 11060740"/>
              <a:gd name="connsiteY11" fmla="*/ 92156 h 783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60740" h="7836097">
                <a:moveTo>
                  <a:pt x="7554694" y="92156"/>
                </a:moveTo>
                <a:cubicBezTo>
                  <a:pt x="6451321" y="-251059"/>
                  <a:pt x="4609369" y="476451"/>
                  <a:pt x="3083252" y="455284"/>
                </a:cubicBezTo>
                <a:cubicBezTo>
                  <a:pt x="2422852" y="1081817"/>
                  <a:pt x="1532915" y="1964985"/>
                  <a:pt x="1029183" y="2632087"/>
                </a:cubicBezTo>
                <a:cubicBezTo>
                  <a:pt x="525451" y="3299189"/>
                  <a:pt x="192614" y="3896493"/>
                  <a:pt x="60860" y="4457897"/>
                </a:cubicBezTo>
                <a:cubicBezTo>
                  <a:pt x="-70894" y="5019301"/>
                  <a:pt x="21649" y="5577891"/>
                  <a:pt x="238660" y="6000509"/>
                </a:cubicBezTo>
                <a:cubicBezTo>
                  <a:pt x="455671" y="6423127"/>
                  <a:pt x="1059512" y="6770440"/>
                  <a:pt x="1362924" y="6993604"/>
                </a:cubicBezTo>
                <a:cubicBezTo>
                  <a:pt x="1666336" y="7216768"/>
                  <a:pt x="1732160" y="7199079"/>
                  <a:pt x="2059133" y="7339494"/>
                </a:cubicBezTo>
                <a:cubicBezTo>
                  <a:pt x="2386106" y="7479910"/>
                  <a:pt x="3324760" y="7836097"/>
                  <a:pt x="3324760" y="7836097"/>
                </a:cubicBezTo>
                <a:lnTo>
                  <a:pt x="9734304" y="7648587"/>
                </a:lnTo>
                <a:cubicBezTo>
                  <a:pt x="10953167" y="7321463"/>
                  <a:pt x="11065717" y="6756040"/>
                  <a:pt x="11060582" y="5900371"/>
                </a:cubicBezTo>
                <a:cubicBezTo>
                  <a:pt x="11055447" y="5044702"/>
                  <a:pt x="10287807" y="3482611"/>
                  <a:pt x="9703492" y="2514575"/>
                </a:cubicBezTo>
                <a:cubicBezTo>
                  <a:pt x="9119177" y="1546539"/>
                  <a:pt x="8658067" y="435371"/>
                  <a:pt x="7554694" y="92156"/>
                </a:cubicBezTo>
                <a:close/>
              </a:path>
            </a:pathLst>
          </a:custGeom>
          <a:solidFill>
            <a:srgbClr val="0E1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8" name="Group 17">
            <a:extLst>
              <a:ext uri="{FF2B5EF4-FFF2-40B4-BE49-F238E27FC236}">
                <a16:creationId xmlns:a16="http://schemas.microsoft.com/office/drawing/2014/main" id="{4D4DFD69-9A75-E2DD-41C4-9254DFF7A1FF}"/>
              </a:ext>
            </a:extLst>
          </p:cNvPr>
          <p:cNvGrpSpPr/>
          <p:nvPr/>
        </p:nvGrpSpPr>
        <p:grpSpPr>
          <a:xfrm>
            <a:off x="6327627" y="709974"/>
            <a:ext cx="4857184" cy="1033815"/>
            <a:chOff x="6327627" y="1570031"/>
            <a:chExt cx="4857184" cy="1033815"/>
          </a:xfrm>
        </p:grpSpPr>
        <p:sp>
          <p:nvSpPr>
            <p:cNvPr id="19" name="Freeform 13">
              <a:extLst>
                <a:ext uri="{FF2B5EF4-FFF2-40B4-BE49-F238E27FC236}">
                  <a16:creationId xmlns:a16="http://schemas.microsoft.com/office/drawing/2014/main" id="{33A09F5C-39BB-7861-9648-9CE29044FBF1}"/>
                </a:ext>
              </a:extLst>
            </p:cNvPr>
            <p:cNvSpPr/>
            <p:nvPr/>
          </p:nvSpPr>
          <p:spPr>
            <a:xfrm>
              <a:off x="6327627" y="2239555"/>
              <a:ext cx="798368" cy="27331"/>
            </a:xfrm>
            <a:custGeom>
              <a:avLst/>
              <a:gdLst>
                <a:gd name="connsiteX0" fmla="*/ 0 w 798368"/>
                <a:gd name="connsiteY0" fmla="*/ 0 h 27331"/>
                <a:gd name="connsiteX1" fmla="*/ 798368 w 798368"/>
                <a:gd name="connsiteY1" fmla="*/ 0 h 27331"/>
                <a:gd name="connsiteX2" fmla="*/ 798368 w 798368"/>
                <a:gd name="connsiteY2" fmla="*/ 27331 h 27331"/>
                <a:gd name="connsiteX3" fmla="*/ 0 w 798368"/>
                <a:gd name="connsiteY3" fmla="*/ 27331 h 27331"/>
              </a:gdLst>
              <a:ahLst/>
              <a:cxnLst>
                <a:cxn ang="0">
                  <a:pos x="connsiteX0" y="connsiteY0"/>
                </a:cxn>
                <a:cxn ang="0">
                  <a:pos x="connsiteX1" y="connsiteY1"/>
                </a:cxn>
                <a:cxn ang="0">
                  <a:pos x="connsiteX2" y="connsiteY2"/>
                </a:cxn>
                <a:cxn ang="0">
                  <a:pos x="connsiteX3" y="connsiteY3"/>
                </a:cxn>
              </a:cxnLst>
              <a:rect l="l" t="t" r="r" b="b"/>
              <a:pathLst>
                <a:path w="798368" h="27331">
                  <a:moveTo>
                    <a:pt x="0" y="0"/>
                  </a:moveTo>
                  <a:lnTo>
                    <a:pt x="798368" y="0"/>
                  </a:lnTo>
                  <a:lnTo>
                    <a:pt x="798368"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0" name="Freeform 14">
              <a:extLst>
                <a:ext uri="{FF2B5EF4-FFF2-40B4-BE49-F238E27FC236}">
                  <a16:creationId xmlns:a16="http://schemas.microsoft.com/office/drawing/2014/main" id="{1BFC506F-E0E2-E7E4-0DA5-D29836182269}"/>
                </a:ext>
              </a:extLst>
            </p:cNvPr>
            <p:cNvSpPr/>
            <p:nvPr/>
          </p:nvSpPr>
          <p:spPr>
            <a:xfrm>
              <a:off x="7386640" y="2239460"/>
              <a:ext cx="397177" cy="27331"/>
            </a:xfrm>
            <a:custGeom>
              <a:avLst/>
              <a:gdLst>
                <a:gd name="connsiteX0" fmla="*/ 0 w 397177"/>
                <a:gd name="connsiteY0" fmla="*/ 0 h 27331"/>
                <a:gd name="connsiteX1" fmla="*/ 397178 w 397177"/>
                <a:gd name="connsiteY1" fmla="*/ 0 h 27331"/>
                <a:gd name="connsiteX2" fmla="*/ 397178 w 397177"/>
                <a:gd name="connsiteY2" fmla="*/ 27331 h 27331"/>
                <a:gd name="connsiteX3" fmla="*/ 0 w 397177"/>
                <a:gd name="connsiteY3" fmla="*/ 27331 h 27331"/>
              </a:gdLst>
              <a:ahLst/>
              <a:cxnLst>
                <a:cxn ang="0">
                  <a:pos x="connsiteX0" y="connsiteY0"/>
                </a:cxn>
                <a:cxn ang="0">
                  <a:pos x="connsiteX1" y="connsiteY1"/>
                </a:cxn>
                <a:cxn ang="0">
                  <a:pos x="connsiteX2" y="connsiteY2"/>
                </a:cxn>
                <a:cxn ang="0">
                  <a:pos x="connsiteX3" y="connsiteY3"/>
                </a:cxn>
              </a:cxnLst>
              <a:rect l="l" t="t" r="r" b="b"/>
              <a:pathLst>
                <a:path w="397177" h="27331">
                  <a:moveTo>
                    <a:pt x="0" y="0"/>
                  </a:moveTo>
                  <a:lnTo>
                    <a:pt x="397178" y="0"/>
                  </a:lnTo>
                  <a:lnTo>
                    <a:pt x="397178"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Freeform 15">
              <a:extLst>
                <a:ext uri="{FF2B5EF4-FFF2-40B4-BE49-F238E27FC236}">
                  <a16:creationId xmlns:a16="http://schemas.microsoft.com/office/drawing/2014/main" id="{B442D7F4-EF40-CE7E-7573-0EBD982664B5}"/>
                </a:ext>
              </a:extLst>
            </p:cNvPr>
            <p:cNvSpPr/>
            <p:nvPr/>
          </p:nvSpPr>
          <p:spPr>
            <a:xfrm>
              <a:off x="8022870" y="2239555"/>
              <a:ext cx="2350676" cy="27331"/>
            </a:xfrm>
            <a:custGeom>
              <a:avLst/>
              <a:gdLst>
                <a:gd name="connsiteX0" fmla="*/ 0 w 2350676"/>
                <a:gd name="connsiteY0" fmla="*/ 0 h 27331"/>
                <a:gd name="connsiteX1" fmla="*/ 2350677 w 2350676"/>
                <a:gd name="connsiteY1" fmla="*/ 0 h 27331"/>
                <a:gd name="connsiteX2" fmla="*/ 2350677 w 2350676"/>
                <a:gd name="connsiteY2" fmla="*/ 27331 h 27331"/>
                <a:gd name="connsiteX3" fmla="*/ 0 w 2350676"/>
                <a:gd name="connsiteY3" fmla="*/ 27331 h 27331"/>
              </a:gdLst>
              <a:ahLst/>
              <a:cxnLst>
                <a:cxn ang="0">
                  <a:pos x="connsiteX0" y="connsiteY0"/>
                </a:cxn>
                <a:cxn ang="0">
                  <a:pos x="connsiteX1" y="connsiteY1"/>
                </a:cxn>
                <a:cxn ang="0">
                  <a:pos x="connsiteX2" y="connsiteY2"/>
                </a:cxn>
                <a:cxn ang="0">
                  <a:pos x="connsiteX3" y="connsiteY3"/>
                </a:cxn>
              </a:cxnLst>
              <a:rect l="l" t="t" r="r" b="b"/>
              <a:pathLst>
                <a:path w="2350676" h="27331">
                  <a:moveTo>
                    <a:pt x="0" y="0"/>
                  </a:moveTo>
                  <a:lnTo>
                    <a:pt x="2350677" y="0"/>
                  </a:lnTo>
                  <a:lnTo>
                    <a:pt x="2350677"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Freeform 16">
              <a:extLst>
                <a:ext uri="{FF2B5EF4-FFF2-40B4-BE49-F238E27FC236}">
                  <a16:creationId xmlns:a16="http://schemas.microsoft.com/office/drawing/2014/main" id="{941F35C7-A47B-0EB0-6E0C-79BBAEDB13BE}"/>
                </a:ext>
              </a:extLst>
            </p:cNvPr>
            <p:cNvSpPr/>
            <p:nvPr/>
          </p:nvSpPr>
          <p:spPr>
            <a:xfrm>
              <a:off x="10248192" y="1570031"/>
              <a:ext cx="936619" cy="1033815"/>
            </a:xfrm>
            <a:custGeom>
              <a:avLst/>
              <a:gdLst>
                <a:gd name="connsiteX0" fmla="*/ 860166 w 936619"/>
                <a:gd name="connsiteY0" fmla="*/ 831260 h 1033815"/>
                <a:gd name="connsiteX1" fmla="*/ 544298 w 936619"/>
                <a:gd name="connsiteY1" fmla="*/ 1013692 h 1033815"/>
                <a:gd name="connsiteX2" fmla="*/ 392286 w 936619"/>
                <a:gd name="connsiteY2" fmla="*/ 1013692 h 1033815"/>
                <a:gd name="connsiteX3" fmla="*/ 76417 w 936619"/>
                <a:gd name="connsiteY3" fmla="*/ 831260 h 1033815"/>
                <a:gd name="connsiteX4" fmla="*/ -18 w 936619"/>
                <a:gd name="connsiteY4" fmla="*/ 699572 h 1033815"/>
                <a:gd name="connsiteX5" fmla="*/ -18 w 936619"/>
                <a:gd name="connsiteY5" fmla="*/ 334708 h 1033815"/>
                <a:gd name="connsiteX6" fmla="*/ 76417 w 936619"/>
                <a:gd name="connsiteY6" fmla="*/ 203020 h 1033815"/>
                <a:gd name="connsiteX7" fmla="*/ 392286 w 936619"/>
                <a:gd name="connsiteY7" fmla="*/ 20587 h 1033815"/>
                <a:gd name="connsiteX8" fmla="*/ 544298 w 936619"/>
                <a:gd name="connsiteY8" fmla="*/ 20587 h 1033815"/>
                <a:gd name="connsiteX9" fmla="*/ 860166 w 936619"/>
                <a:gd name="connsiteY9" fmla="*/ 203020 h 1033815"/>
                <a:gd name="connsiteX10" fmla="*/ 936602 w 936619"/>
                <a:gd name="connsiteY10" fmla="*/ 334708 h 1033815"/>
                <a:gd name="connsiteX11" fmla="*/ 936602 w 936619"/>
                <a:gd name="connsiteY11" fmla="*/ 699572 h 1033815"/>
                <a:gd name="connsiteX12" fmla="*/ 860166 w 936619"/>
                <a:gd name="connsiteY12" fmla="*/ 831260 h 103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6619" h="1033815">
                  <a:moveTo>
                    <a:pt x="860166" y="831260"/>
                  </a:moveTo>
                  <a:lnTo>
                    <a:pt x="544298" y="1013692"/>
                  </a:lnTo>
                  <a:cubicBezTo>
                    <a:pt x="497260" y="1040832"/>
                    <a:pt x="439325" y="1040832"/>
                    <a:pt x="392286" y="1013692"/>
                  </a:cubicBezTo>
                  <a:lnTo>
                    <a:pt x="76417" y="831260"/>
                  </a:lnTo>
                  <a:cubicBezTo>
                    <a:pt x="29230" y="804192"/>
                    <a:pt x="85" y="753981"/>
                    <a:pt x="-18" y="699572"/>
                  </a:cubicBezTo>
                  <a:lnTo>
                    <a:pt x="-18" y="334708"/>
                  </a:lnTo>
                  <a:cubicBezTo>
                    <a:pt x="45" y="280288"/>
                    <a:pt x="29200" y="230058"/>
                    <a:pt x="76417" y="203020"/>
                  </a:cubicBezTo>
                  <a:lnTo>
                    <a:pt x="392286" y="20587"/>
                  </a:lnTo>
                  <a:cubicBezTo>
                    <a:pt x="439324" y="-6553"/>
                    <a:pt x="497259" y="-6553"/>
                    <a:pt x="544298" y="20587"/>
                  </a:cubicBezTo>
                  <a:lnTo>
                    <a:pt x="860166" y="203020"/>
                  </a:lnTo>
                  <a:cubicBezTo>
                    <a:pt x="907383" y="230058"/>
                    <a:pt x="936539" y="280288"/>
                    <a:pt x="936602" y="334708"/>
                  </a:cubicBezTo>
                  <a:lnTo>
                    <a:pt x="936602" y="699572"/>
                  </a:lnTo>
                  <a:cubicBezTo>
                    <a:pt x="936499" y="753981"/>
                    <a:pt x="907354" y="804192"/>
                    <a:pt x="860166" y="831260"/>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Freeform 17">
              <a:extLst>
                <a:ext uri="{FF2B5EF4-FFF2-40B4-BE49-F238E27FC236}">
                  <a16:creationId xmlns:a16="http://schemas.microsoft.com/office/drawing/2014/main" id="{C7533ED1-735E-5076-98F2-568B921B377E}"/>
                </a:ext>
              </a:extLst>
            </p:cNvPr>
            <p:cNvSpPr/>
            <p:nvPr/>
          </p:nvSpPr>
          <p:spPr>
            <a:xfrm>
              <a:off x="10865860" y="1740408"/>
              <a:ext cx="58316" cy="34485"/>
            </a:xfrm>
            <a:custGeom>
              <a:avLst/>
              <a:gdLst>
                <a:gd name="connsiteX0" fmla="*/ 54373 w 58316"/>
                <a:gd name="connsiteY0" fmla="*/ 21080 h 34485"/>
                <a:gd name="connsiteX1" fmla="*/ 9945 w 58316"/>
                <a:gd name="connsiteY1" fmla="*/ 629 h 34485"/>
                <a:gd name="connsiteX2" fmla="*/ 390 w 58316"/>
                <a:gd name="connsiteY2" fmla="*/ 5121 h 34485"/>
                <a:gd name="connsiteX3" fmla="*/ 390 w 58316"/>
                <a:gd name="connsiteY3" fmla="*/ 5121 h 34485"/>
                <a:gd name="connsiteX4" fmla="*/ 4785 w 58316"/>
                <a:gd name="connsiteY4" fmla="*/ 14677 h 34485"/>
                <a:gd name="connsiteX5" fmla="*/ 47397 w 58316"/>
                <a:gd name="connsiteY5" fmla="*/ 33790 h 34485"/>
                <a:gd name="connsiteX6" fmla="*/ 57620 w 58316"/>
                <a:gd name="connsiteY6" fmla="*/ 30828 h 34485"/>
                <a:gd name="connsiteX7" fmla="*/ 57621 w 58316"/>
                <a:gd name="connsiteY7" fmla="*/ 30828 h 34485"/>
                <a:gd name="connsiteX8" fmla="*/ 54373 w 58316"/>
                <a:gd name="connsiteY8" fmla="*/ 21080 h 3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6" h="34485">
                  <a:moveTo>
                    <a:pt x="54373" y="21080"/>
                  </a:moveTo>
                  <a:cubicBezTo>
                    <a:pt x="39969" y="13414"/>
                    <a:pt x="25136" y="6586"/>
                    <a:pt x="9945" y="629"/>
                  </a:cubicBezTo>
                  <a:cubicBezTo>
                    <a:pt x="6071" y="-667"/>
                    <a:pt x="1863" y="1311"/>
                    <a:pt x="390" y="5121"/>
                  </a:cubicBezTo>
                  <a:lnTo>
                    <a:pt x="390" y="5121"/>
                  </a:lnTo>
                  <a:cubicBezTo>
                    <a:pt x="-917" y="8968"/>
                    <a:pt x="1014" y="13166"/>
                    <a:pt x="4785" y="14677"/>
                  </a:cubicBezTo>
                  <a:cubicBezTo>
                    <a:pt x="19358" y="20191"/>
                    <a:pt x="33588" y="26573"/>
                    <a:pt x="47397" y="33790"/>
                  </a:cubicBezTo>
                  <a:cubicBezTo>
                    <a:pt x="51040" y="35783"/>
                    <a:pt x="55607" y="34459"/>
                    <a:pt x="57620" y="30828"/>
                  </a:cubicBezTo>
                  <a:lnTo>
                    <a:pt x="57621" y="30828"/>
                  </a:lnTo>
                  <a:cubicBezTo>
                    <a:pt x="59256" y="27229"/>
                    <a:pt x="57840" y="22977"/>
                    <a:pt x="54373" y="2108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4" name="Freeform 18">
              <a:extLst>
                <a:ext uri="{FF2B5EF4-FFF2-40B4-BE49-F238E27FC236}">
                  <a16:creationId xmlns:a16="http://schemas.microsoft.com/office/drawing/2014/main" id="{7A903C64-9457-422E-4CAE-E2B413416494}"/>
                </a:ext>
              </a:extLst>
            </p:cNvPr>
            <p:cNvSpPr/>
            <p:nvPr/>
          </p:nvSpPr>
          <p:spPr>
            <a:xfrm>
              <a:off x="10543309" y="1712421"/>
              <a:ext cx="272488" cy="55151"/>
            </a:xfrm>
            <a:custGeom>
              <a:avLst/>
              <a:gdLst>
                <a:gd name="connsiteX0" fmla="*/ 182872 w 272488"/>
                <a:gd name="connsiteY0" fmla="*/ 15811 h 55151"/>
                <a:gd name="connsiteX1" fmla="*/ 263225 w 272488"/>
                <a:gd name="connsiteY1" fmla="*/ 23934 h 55151"/>
                <a:gd name="connsiteX2" fmla="*/ 272186 w 272488"/>
                <a:gd name="connsiteY2" fmla="*/ 18385 h 55151"/>
                <a:gd name="connsiteX3" fmla="*/ 272206 w 272488"/>
                <a:gd name="connsiteY3" fmla="*/ 18296 h 55151"/>
                <a:gd name="connsiteX4" fmla="*/ 272207 w 272488"/>
                <a:gd name="connsiteY4" fmla="*/ 18296 h 55151"/>
                <a:gd name="connsiteX5" fmla="*/ 266722 w 272488"/>
                <a:gd name="connsiteY5" fmla="*/ 8823 h 55151"/>
                <a:gd name="connsiteX6" fmla="*/ 266379 w 272488"/>
                <a:gd name="connsiteY6" fmla="*/ 8739 h 55151"/>
                <a:gd name="connsiteX7" fmla="*/ 182873 w 272488"/>
                <a:gd name="connsiteY7" fmla="*/ 234 h 55151"/>
                <a:gd name="connsiteX8" fmla="*/ 4302 w 272488"/>
                <a:gd name="connsiteY8" fmla="*/ 40849 h 55151"/>
                <a:gd name="connsiteX9" fmla="*/ 767 w 272488"/>
                <a:gd name="connsiteY9" fmla="*/ 51265 h 55151"/>
                <a:gd name="connsiteX10" fmla="*/ 765 w 272488"/>
                <a:gd name="connsiteY10" fmla="*/ 51265 h 55151"/>
                <a:gd name="connsiteX11" fmla="*/ 10894 w 272488"/>
                <a:gd name="connsiteY11" fmla="*/ 54610 h 55151"/>
                <a:gd name="connsiteX12" fmla="*/ 182873 w 272488"/>
                <a:gd name="connsiteY12" fmla="*/ 15811 h 5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488" h="55151">
                  <a:moveTo>
                    <a:pt x="182872" y="15811"/>
                  </a:moveTo>
                  <a:cubicBezTo>
                    <a:pt x="209863" y="15778"/>
                    <a:pt x="236786" y="18499"/>
                    <a:pt x="263225" y="23934"/>
                  </a:cubicBezTo>
                  <a:cubicBezTo>
                    <a:pt x="267232" y="24877"/>
                    <a:pt x="271244" y="22392"/>
                    <a:pt x="272186" y="18385"/>
                  </a:cubicBezTo>
                  <a:cubicBezTo>
                    <a:pt x="272193" y="18355"/>
                    <a:pt x="272200" y="18325"/>
                    <a:pt x="272206" y="18296"/>
                  </a:cubicBezTo>
                  <a:lnTo>
                    <a:pt x="272207" y="18296"/>
                  </a:lnTo>
                  <a:cubicBezTo>
                    <a:pt x="273308" y="14165"/>
                    <a:pt x="270852" y="9924"/>
                    <a:pt x="266722" y="8823"/>
                  </a:cubicBezTo>
                  <a:cubicBezTo>
                    <a:pt x="266608" y="8792"/>
                    <a:pt x="266493" y="8764"/>
                    <a:pt x="266379" y="8739"/>
                  </a:cubicBezTo>
                  <a:cubicBezTo>
                    <a:pt x="238904" y="3083"/>
                    <a:pt x="210924" y="233"/>
                    <a:pt x="182873" y="234"/>
                  </a:cubicBezTo>
                  <a:cubicBezTo>
                    <a:pt x="121040" y="52"/>
                    <a:pt x="59976" y="13941"/>
                    <a:pt x="4302" y="40849"/>
                  </a:cubicBezTo>
                  <a:cubicBezTo>
                    <a:pt x="475" y="42771"/>
                    <a:pt x="-1099" y="47410"/>
                    <a:pt x="767" y="51265"/>
                  </a:cubicBezTo>
                  <a:lnTo>
                    <a:pt x="765" y="51265"/>
                  </a:lnTo>
                  <a:cubicBezTo>
                    <a:pt x="2677" y="54941"/>
                    <a:pt x="7169" y="56425"/>
                    <a:pt x="10894" y="54610"/>
                  </a:cubicBezTo>
                  <a:cubicBezTo>
                    <a:pt x="64537" y="28800"/>
                    <a:pt x="123347" y="15533"/>
                    <a:pt x="182873" y="15811"/>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5" name="Freeform 19">
              <a:extLst>
                <a:ext uri="{FF2B5EF4-FFF2-40B4-BE49-F238E27FC236}">
                  <a16:creationId xmlns:a16="http://schemas.microsoft.com/office/drawing/2014/main" id="{7636C42C-6847-D657-34ED-933C1E8D5E48}"/>
                </a:ext>
              </a:extLst>
            </p:cNvPr>
            <p:cNvSpPr/>
            <p:nvPr/>
          </p:nvSpPr>
          <p:spPr>
            <a:xfrm>
              <a:off x="10668007" y="1766026"/>
              <a:ext cx="329702" cy="134623"/>
            </a:xfrm>
            <a:custGeom>
              <a:avLst/>
              <a:gdLst>
                <a:gd name="connsiteX0" fmla="*/ 84 w 329702"/>
                <a:gd name="connsiteY0" fmla="*/ 12759 h 134623"/>
                <a:gd name="connsiteX1" fmla="*/ 84 w 329702"/>
                <a:gd name="connsiteY1" fmla="*/ 12759 h 134623"/>
                <a:gd name="connsiteX2" fmla="*/ 8683 w 329702"/>
                <a:gd name="connsiteY2" fmla="*/ 19066 h 134623"/>
                <a:gd name="connsiteX3" fmla="*/ 316335 w 329702"/>
                <a:gd name="connsiteY3" fmla="*/ 132214 h 134623"/>
                <a:gd name="connsiteX4" fmla="*/ 326941 w 329702"/>
                <a:gd name="connsiteY4" fmla="*/ 133075 h 134623"/>
                <a:gd name="connsiteX5" fmla="*/ 326941 w 329702"/>
                <a:gd name="connsiteY5" fmla="*/ 133075 h 134623"/>
                <a:gd name="connsiteX6" fmla="*/ 327908 w 329702"/>
                <a:gd name="connsiteY6" fmla="*/ 122306 h 134623"/>
                <a:gd name="connsiteX7" fmla="*/ 327800 w 329702"/>
                <a:gd name="connsiteY7" fmla="*/ 122180 h 134623"/>
                <a:gd name="connsiteX8" fmla="*/ 6485 w 329702"/>
                <a:gd name="connsiteY8" fmla="*/ 3967 h 134623"/>
                <a:gd name="connsiteX9" fmla="*/ 69 w 329702"/>
                <a:gd name="connsiteY9" fmla="*/ 12669 h 134623"/>
                <a:gd name="connsiteX10" fmla="*/ 83 w 329702"/>
                <a:gd name="connsiteY10" fmla="*/ 12759 h 13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702" h="134623">
                  <a:moveTo>
                    <a:pt x="84" y="12759"/>
                  </a:moveTo>
                  <a:lnTo>
                    <a:pt x="84" y="12759"/>
                  </a:lnTo>
                  <a:cubicBezTo>
                    <a:pt x="769" y="16844"/>
                    <a:pt x="4581" y="19641"/>
                    <a:pt x="8683" y="19066"/>
                  </a:cubicBezTo>
                  <a:cubicBezTo>
                    <a:pt x="123753" y="2447"/>
                    <a:pt x="239441" y="44995"/>
                    <a:pt x="316335" y="132214"/>
                  </a:cubicBezTo>
                  <a:cubicBezTo>
                    <a:pt x="319033" y="135368"/>
                    <a:pt x="323771" y="135753"/>
                    <a:pt x="326941" y="133075"/>
                  </a:cubicBezTo>
                  <a:lnTo>
                    <a:pt x="326941" y="133075"/>
                  </a:lnTo>
                  <a:cubicBezTo>
                    <a:pt x="330181" y="130368"/>
                    <a:pt x="330613" y="125547"/>
                    <a:pt x="327908" y="122306"/>
                  </a:cubicBezTo>
                  <a:cubicBezTo>
                    <a:pt x="327873" y="122264"/>
                    <a:pt x="327836" y="122222"/>
                    <a:pt x="327800" y="122180"/>
                  </a:cubicBezTo>
                  <a:cubicBezTo>
                    <a:pt x="247562" y="30981"/>
                    <a:pt x="126683" y="-13491"/>
                    <a:pt x="6485" y="3967"/>
                  </a:cubicBezTo>
                  <a:cubicBezTo>
                    <a:pt x="2311" y="4598"/>
                    <a:pt x="-562" y="8494"/>
                    <a:pt x="69" y="12669"/>
                  </a:cubicBezTo>
                  <a:cubicBezTo>
                    <a:pt x="74" y="12699"/>
                    <a:pt x="78" y="12729"/>
                    <a:pt x="83" y="12759"/>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Freeform 20">
              <a:extLst>
                <a:ext uri="{FF2B5EF4-FFF2-40B4-BE49-F238E27FC236}">
                  <a16:creationId xmlns:a16="http://schemas.microsoft.com/office/drawing/2014/main" id="{77F4BEFB-4109-795D-C07C-0C4C7FEB32F9}"/>
                </a:ext>
              </a:extLst>
            </p:cNvPr>
            <p:cNvSpPr/>
            <p:nvPr/>
          </p:nvSpPr>
          <p:spPr>
            <a:xfrm>
              <a:off x="10459193" y="1787708"/>
              <a:ext cx="154453" cy="108723"/>
            </a:xfrm>
            <a:custGeom>
              <a:avLst/>
              <a:gdLst>
                <a:gd name="connsiteX0" fmla="*/ 153960 w 154453"/>
                <a:gd name="connsiteY0" fmla="*/ 5316 h 108723"/>
                <a:gd name="connsiteX1" fmla="*/ 153960 w 154453"/>
                <a:gd name="connsiteY1" fmla="*/ 5316 h 108723"/>
                <a:gd name="connsiteX2" fmla="*/ 144406 w 154453"/>
                <a:gd name="connsiteY2" fmla="*/ 633 h 108723"/>
                <a:gd name="connsiteX3" fmla="*/ 1949 w 154453"/>
                <a:gd name="connsiteY3" fmla="*/ 96198 h 108723"/>
                <a:gd name="connsiteX4" fmla="*/ 2507 w 154453"/>
                <a:gd name="connsiteY4" fmla="*/ 106995 h 108723"/>
                <a:gd name="connsiteX5" fmla="*/ 2617 w 154453"/>
                <a:gd name="connsiteY5" fmla="*/ 107092 h 108723"/>
                <a:gd name="connsiteX6" fmla="*/ 2618 w 154453"/>
                <a:gd name="connsiteY6" fmla="*/ 107092 h 108723"/>
                <a:gd name="connsiteX7" fmla="*/ 13224 w 154453"/>
                <a:gd name="connsiteY7" fmla="*/ 106423 h 108723"/>
                <a:gd name="connsiteX8" fmla="*/ 149661 w 154453"/>
                <a:gd name="connsiteY8" fmla="*/ 14968 h 108723"/>
                <a:gd name="connsiteX9" fmla="*/ 153960 w 154453"/>
                <a:gd name="connsiteY9" fmla="*/ 5316 h 1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453" h="108723">
                  <a:moveTo>
                    <a:pt x="153960" y="5316"/>
                  </a:moveTo>
                  <a:lnTo>
                    <a:pt x="153960" y="5316"/>
                  </a:lnTo>
                  <a:cubicBezTo>
                    <a:pt x="152604" y="1394"/>
                    <a:pt x="148336" y="-698"/>
                    <a:pt x="144406" y="633"/>
                  </a:cubicBezTo>
                  <a:cubicBezTo>
                    <a:pt x="89931" y="20573"/>
                    <a:pt x="41066" y="53354"/>
                    <a:pt x="1949" y="96198"/>
                  </a:cubicBezTo>
                  <a:cubicBezTo>
                    <a:pt x="-878" y="99334"/>
                    <a:pt x="-628" y="104168"/>
                    <a:pt x="2507" y="106995"/>
                  </a:cubicBezTo>
                  <a:cubicBezTo>
                    <a:pt x="2544" y="107028"/>
                    <a:pt x="2580" y="107060"/>
                    <a:pt x="2617" y="107092"/>
                  </a:cubicBezTo>
                  <a:lnTo>
                    <a:pt x="2618" y="107092"/>
                  </a:lnTo>
                  <a:cubicBezTo>
                    <a:pt x="5738" y="109817"/>
                    <a:pt x="10471" y="109519"/>
                    <a:pt x="13224" y="106423"/>
                  </a:cubicBezTo>
                  <a:cubicBezTo>
                    <a:pt x="50731" y="65457"/>
                    <a:pt x="97520" y="34094"/>
                    <a:pt x="149661" y="14968"/>
                  </a:cubicBezTo>
                  <a:cubicBezTo>
                    <a:pt x="153482" y="13457"/>
                    <a:pt x="155392" y="9167"/>
                    <a:pt x="153960" y="531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7" name="Freeform 21">
              <a:extLst>
                <a:ext uri="{FF2B5EF4-FFF2-40B4-BE49-F238E27FC236}">
                  <a16:creationId xmlns:a16="http://schemas.microsoft.com/office/drawing/2014/main" id="{181833E5-2405-94DD-E3B1-579D08C81025}"/>
                </a:ext>
              </a:extLst>
            </p:cNvPr>
            <p:cNvSpPr/>
            <p:nvPr/>
          </p:nvSpPr>
          <p:spPr>
            <a:xfrm>
              <a:off x="10947097" y="1925588"/>
              <a:ext cx="77290" cy="137256"/>
            </a:xfrm>
            <a:custGeom>
              <a:avLst/>
              <a:gdLst>
                <a:gd name="connsiteX0" fmla="*/ 2467 w 77290"/>
                <a:gd name="connsiteY0" fmla="*/ 2373 h 137256"/>
                <a:gd name="connsiteX1" fmla="*/ 2467 w 77290"/>
                <a:gd name="connsiteY1" fmla="*/ 2373 h 137256"/>
                <a:gd name="connsiteX2" fmla="*/ 1799 w 77290"/>
                <a:gd name="connsiteY2" fmla="*/ 12886 h 137256"/>
                <a:gd name="connsiteX3" fmla="*/ 62182 w 77290"/>
                <a:gd name="connsiteY3" fmla="*/ 131672 h 137256"/>
                <a:gd name="connsiteX4" fmla="*/ 71068 w 77290"/>
                <a:gd name="connsiteY4" fmla="*/ 137310 h 137256"/>
                <a:gd name="connsiteX5" fmla="*/ 71068 w 77290"/>
                <a:gd name="connsiteY5" fmla="*/ 137310 h 137256"/>
                <a:gd name="connsiteX6" fmla="*/ 77134 w 77290"/>
                <a:gd name="connsiteY6" fmla="*/ 128362 h 137256"/>
                <a:gd name="connsiteX7" fmla="*/ 76992 w 77290"/>
                <a:gd name="connsiteY7" fmla="*/ 127754 h 137256"/>
                <a:gd name="connsiteX8" fmla="*/ 13359 w 77290"/>
                <a:gd name="connsiteY8" fmla="*/ 2660 h 137256"/>
                <a:gd name="connsiteX9" fmla="*/ 2556 w 77290"/>
                <a:gd name="connsiteY9" fmla="*/ 2289 h 137256"/>
                <a:gd name="connsiteX10" fmla="*/ 2467 w 77290"/>
                <a:gd name="connsiteY10" fmla="*/ 2374 h 13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0" h="137256">
                  <a:moveTo>
                    <a:pt x="2467" y="2373"/>
                  </a:moveTo>
                  <a:lnTo>
                    <a:pt x="2467" y="2373"/>
                  </a:lnTo>
                  <a:cubicBezTo>
                    <a:pt x="-566" y="5117"/>
                    <a:pt x="-863" y="9779"/>
                    <a:pt x="1799" y="12886"/>
                  </a:cubicBezTo>
                  <a:cubicBezTo>
                    <a:pt x="30799" y="47305"/>
                    <a:pt x="51463" y="87956"/>
                    <a:pt x="62182" y="131672"/>
                  </a:cubicBezTo>
                  <a:cubicBezTo>
                    <a:pt x="63085" y="135679"/>
                    <a:pt x="67059" y="138201"/>
                    <a:pt x="71068" y="137310"/>
                  </a:cubicBezTo>
                  <a:lnTo>
                    <a:pt x="71068" y="137310"/>
                  </a:lnTo>
                  <a:cubicBezTo>
                    <a:pt x="75215" y="136515"/>
                    <a:pt x="77930" y="132508"/>
                    <a:pt x="77134" y="128362"/>
                  </a:cubicBezTo>
                  <a:cubicBezTo>
                    <a:pt x="77095" y="128157"/>
                    <a:pt x="77048" y="127954"/>
                    <a:pt x="76992" y="127754"/>
                  </a:cubicBezTo>
                  <a:cubicBezTo>
                    <a:pt x="65738" y="81695"/>
                    <a:pt x="43956" y="38875"/>
                    <a:pt x="13359" y="2660"/>
                  </a:cubicBezTo>
                  <a:cubicBezTo>
                    <a:pt x="10479" y="-426"/>
                    <a:pt x="5642" y="-592"/>
                    <a:pt x="2556" y="2289"/>
                  </a:cubicBezTo>
                  <a:cubicBezTo>
                    <a:pt x="2525" y="2317"/>
                    <a:pt x="2496" y="2345"/>
                    <a:pt x="2467" y="2374"/>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8" name="Freeform 22">
              <a:extLst>
                <a:ext uri="{FF2B5EF4-FFF2-40B4-BE49-F238E27FC236}">
                  <a16:creationId xmlns:a16="http://schemas.microsoft.com/office/drawing/2014/main" id="{4E385313-2935-898E-9A9B-C9E57F2C2769}"/>
                </a:ext>
              </a:extLst>
            </p:cNvPr>
            <p:cNvSpPr/>
            <p:nvPr/>
          </p:nvSpPr>
          <p:spPr>
            <a:xfrm>
              <a:off x="10829910" y="1840750"/>
              <a:ext cx="89279" cy="58163"/>
            </a:xfrm>
            <a:custGeom>
              <a:avLst/>
              <a:gdLst>
                <a:gd name="connsiteX0" fmla="*/ 87456 w 89279"/>
                <a:gd name="connsiteY0" fmla="*/ 56057 h 58163"/>
                <a:gd name="connsiteX1" fmla="*/ 87456 w 89279"/>
                <a:gd name="connsiteY1" fmla="*/ 56057 h 58163"/>
                <a:gd name="connsiteX2" fmla="*/ 86551 w 89279"/>
                <a:gd name="connsiteY2" fmla="*/ 45283 h 58163"/>
                <a:gd name="connsiteX3" fmla="*/ 86405 w 89279"/>
                <a:gd name="connsiteY3" fmla="*/ 45162 h 58163"/>
                <a:gd name="connsiteX4" fmla="*/ 9969 w 89279"/>
                <a:gd name="connsiteY4" fmla="*/ 629 h 58163"/>
                <a:gd name="connsiteX5" fmla="*/ 415 w 89279"/>
                <a:gd name="connsiteY5" fmla="*/ 5121 h 58163"/>
                <a:gd name="connsiteX6" fmla="*/ 415 w 89279"/>
                <a:gd name="connsiteY6" fmla="*/ 5121 h 58163"/>
                <a:gd name="connsiteX7" fmla="*/ 4810 w 89279"/>
                <a:gd name="connsiteY7" fmla="*/ 14677 h 58163"/>
                <a:gd name="connsiteX8" fmla="*/ 77710 w 89279"/>
                <a:gd name="connsiteY8" fmla="*/ 57012 h 58163"/>
                <a:gd name="connsiteX9" fmla="*/ 87456 w 89279"/>
                <a:gd name="connsiteY9" fmla="*/ 56057 h 5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279" h="58163">
                  <a:moveTo>
                    <a:pt x="87456" y="56057"/>
                  </a:moveTo>
                  <a:lnTo>
                    <a:pt x="87456" y="56057"/>
                  </a:lnTo>
                  <a:cubicBezTo>
                    <a:pt x="90180" y="52832"/>
                    <a:pt x="89775" y="48008"/>
                    <a:pt x="86551" y="45283"/>
                  </a:cubicBezTo>
                  <a:cubicBezTo>
                    <a:pt x="86503" y="45242"/>
                    <a:pt x="86454" y="45202"/>
                    <a:pt x="86405" y="45162"/>
                  </a:cubicBezTo>
                  <a:cubicBezTo>
                    <a:pt x="63220" y="26690"/>
                    <a:pt x="37471" y="11689"/>
                    <a:pt x="9969" y="629"/>
                  </a:cubicBezTo>
                  <a:cubicBezTo>
                    <a:pt x="6096" y="-667"/>
                    <a:pt x="1888" y="1311"/>
                    <a:pt x="415" y="5121"/>
                  </a:cubicBezTo>
                  <a:lnTo>
                    <a:pt x="415" y="5121"/>
                  </a:lnTo>
                  <a:cubicBezTo>
                    <a:pt x="-945" y="8971"/>
                    <a:pt x="1003" y="13205"/>
                    <a:pt x="4810" y="14677"/>
                  </a:cubicBezTo>
                  <a:cubicBezTo>
                    <a:pt x="31031" y="25184"/>
                    <a:pt x="55587" y="39445"/>
                    <a:pt x="77710" y="57012"/>
                  </a:cubicBezTo>
                  <a:cubicBezTo>
                    <a:pt x="80741" y="59173"/>
                    <a:pt x="84901" y="58765"/>
                    <a:pt x="87456" y="56057"/>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9" name="Freeform 23">
              <a:extLst>
                <a:ext uri="{FF2B5EF4-FFF2-40B4-BE49-F238E27FC236}">
                  <a16:creationId xmlns:a16="http://schemas.microsoft.com/office/drawing/2014/main" id="{7D85D191-50A6-DAFE-6372-D6FF722ACEEC}"/>
                </a:ext>
              </a:extLst>
            </p:cNvPr>
            <p:cNvSpPr/>
            <p:nvPr/>
          </p:nvSpPr>
          <p:spPr>
            <a:xfrm>
              <a:off x="10422029" y="1819298"/>
              <a:ext cx="361561" cy="276095"/>
            </a:xfrm>
            <a:custGeom>
              <a:avLst/>
              <a:gdLst>
                <a:gd name="connsiteX0" fmla="*/ 304152 w 361561"/>
                <a:gd name="connsiteY0" fmla="*/ 15583 h 276095"/>
                <a:gd name="connsiteX1" fmla="*/ 352593 w 361561"/>
                <a:gd name="connsiteY1" fmla="*/ 19597 h 276095"/>
                <a:gd name="connsiteX2" fmla="*/ 361383 w 361561"/>
                <a:gd name="connsiteY2" fmla="*/ 13576 h 276095"/>
                <a:gd name="connsiteX3" fmla="*/ 361383 w 361561"/>
                <a:gd name="connsiteY3" fmla="*/ 13576 h 276095"/>
                <a:gd name="connsiteX4" fmla="*/ 355535 w 361561"/>
                <a:gd name="connsiteY4" fmla="*/ 4644 h 276095"/>
                <a:gd name="connsiteX5" fmla="*/ 355268 w 361561"/>
                <a:gd name="connsiteY5" fmla="*/ 4593 h 276095"/>
                <a:gd name="connsiteX6" fmla="*/ 1846 w 361561"/>
                <a:gd name="connsiteY6" fmla="*/ 255614 h 276095"/>
                <a:gd name="connsiteX7" fmla="*/ 35 w 361561"/>
                <a:gd name="connsiteY7" fmla="*/ 267778 h 276095"/>
                <a:gd name="connsiteX8" fmla="*/ 6733 w 361561"/>
                <a:gd name="connsiteY8" fmla="*/ 276264 h 276095"/>
                <a:gd name="connsiteX9" fmla="*/ 6914 w 361561"/>
                <a:gd name="connsiteY9" fmla="*/ 276283 h 276095"/>
                <a:gd name="connsiteX10" fmla="*/ 6914 w 361561"/>
                <a:gd name="connsiteY10" fmla="*/ 276283 h 276095"/>
                <a:gd name="connsiteX11" fmla="*/ 15131 w 361561"/>
                <a:gd name="connsiteY11" fmla="*/ 269689 h 276095"/>
                <a:gd name="connsiteX12" fmla="*/ 304152 w 361561"/>
                <a:gd name="connsiteY12" fmla="*/ 15583 h 27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61" h="276095">
                  <a:moveTo>
                    <a:pt x="304152" y="15583"/>
                  </a:moveTo>
                  <a:cubicBezTo>
                    <a:pt x="320383" y="15578"/>
                    <a:pt x="336585" y="16921"/>
                    <a:pt x="352593" y="19597"/>
                  </a:cubicBezTo>
                  <a:cubicBezTo>
                    <a:pt x="356681" y="20354"/>
                    <a:pt x="360610" y="17662"/>
                    <a:pt x="361383" y="13576"/>
                  </a:cubicBezTo>
                  <a:lnTo>
                    <a:pt x="361383" y="13576"/>
                  </a:lnTo>
                  <a:cubicBezTo>
                    <a:pt x="362235" y="9495"/>
                    <a:pt x="359616" y="5496"/>
                    <a:pt x="355535" y="4644"/>
                  </a:cubicBezTo>
                  <a:cubicBezTo>
                    <a:pt x="355447" y="4626"/>
                    <a:pt x="355357" y="4609"/>
                    <a:pt x="355268" y="4593"/>
                  </a:cubicBezTo>
                  <a:cubicBezTo>
                    <a:pt x="188370" y="-23705"/>
                    <a:pt x="30138" y="88681"/>
                    <a:pt x="1846" y="255614"/>
                  </a:cubicBezTo>
                  <a:cubicBezTo>
                    <a:pt x="1162" y="259656"/>
                    <a:pt x="558" y="263711"/>
                    <a:pt x="35" y="267778"/>
                  </a:cubicBezTo>
                  <a:cubicBezTo>
                    <a:pt x="-458" y="271971"/>
                    <a:pt x="2540" y="275770"/>
                    <a:pt x="6733" y="276264"/>
                  </a:cubicBezTo>
                  <a:cubicBezTo>
                    <a:pt x="6794" y="276271"/>
                    <a:pt x="6853" y="276277"/>
                    <a:pt x="6914" y="276283"/>
                  </a:cubicBezTo>
                  <a:lnTo>
                    <a:pt x="6914" y="276283"/>
                  </a:lnTo>
                  <a:cubicBezTo>
                    <a:pt x="11003" y="276729"/>
                    <a:pt x="14680" y="273778"/>
                    <a:pt x="15131" y="269689"/>
                  </a:cubicBezTo>
                  <a:cubicBezTo>
                    <a:pt x="33431" y="124106"/>
                    <a:pt x="157455" y="15065"/>
                    <a:pt x="304152" y="15583"/>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0" name="Freeform 24">
              <a:extLst>
                <a:ext uri="{FF2B5EF4-FFF2-40B4-BE49-F238E27FC236}">
                  <a16:creationId xmlns:a16="http://schemas.microsoft.com/office/drawing/2014/main" id="{6C09A75E-B821-15DB-5E04-B35BD151A3E5}"/>
                </a:ext>
              </a:extLst>
            </p:cNvPr>
            <p:cNvSpPr/>
            <p:nvPr/>
          </p:nvSpPr>
          <p:spPr>
            <a:xfrm>
              <a:off x="10444695" y="1939133"/>
              <a:ext cx="120997" cy="287702"/>
            </a:xfrm>
            <a:custGeom>
              <a:avLst/>
              <a:gdLst>
                <a:gd name="connsiteX0" fmla="*/ 39952 w 120997"/>
                <a:gd name="connsiteY0" fmla="*/ 244080 h 287702"/>
                <a:gd name="connsiteX1" fmla="*/ 44634 w 120997"/>
                <a:gd name="connsiteY1" fmla="*/ 205855 h 287702"/>
                <a:gd name="connsiteX2" fmla="*/ 43583 w 120997"/>
                <a:gd name="connsiteY2" fmla="*/ 186742 h 287702"/>
                <a:gd name="connsiteX3" fmla="*/ 118585 w 120997"/>
                <a:gd name="connsiteY3" fmla="*/ 13388 h 287702"/>
                <a:gd name="connsiteX4" fmla="*/ 119159 w 120997"/>
                <a:gd name="connsiteY4" fmla="*/ 2876 h 287702"/>
                <a:gd name="connsiteX5" fmla="*/ 119157 w 120997"/>
                <a:gd name="connsiteY5" fmla="*/ 2876 h 287702"/>
                <a:gd name="connsiteX6" fmla="*/ 108237 w 120997"/>
                <a:gd name="connsiteY6" fmla="*/ 2148 h 287702"/>
                <a:gd name="connsiteX7" fmla="*/ 108170 w 120997"/>
                <a:gd name="connsiteY7" fmla="*/ 2207 h 287702"/>
                <a:gd name="connsiteX8" fmla="*/ 28295 w 120997"/>
                <a:gd name="connsiteY8" fmla="*/ 186742 h 287702"/>
                <a:gd name="connsiteX9" fmla="*/ 29155 w 120997"/>
                <a:gd name="connsiteY9" fmla="*/ 207001 h 287702"/>
                <a:gd name="connsiteX10" fmla="*/ 14155 w 120997"/>
                <a:gd name="connsiteY10" fmla="*/ 259466 h 287702"/>
                <a:gd name="connsiteX11" fmla="*/ 1734 w 120997"/>
                <a:gd name="connsiteY11" fmla="*/ 275426 h 287702"/>
                <a:gd name="connsiteX12" fmla="*/ 2594 w 120997"/>
                <a:gd name="connsiteY12" fmla="*/ 286129 h 287702"/>
                <a:gd name="connsiteX13" fmla="*/ 2594 w 120997"/>
                <a:gd name="connsiteY13" fmla="*/ 286129 h 287702"/>
                <a:gd name="connsiteX14" fmla="*/ 13366 w 120997"/>
                <a:gd name="connsiteY14" fmla="*/ 285224 h 287702"/>
                <a:gd name="connsiteX15" fmla="*/ 13486 w 120997"/>
                <a:gd name="connsiteY15" fmla="*/ 285077 h 287702"/>
                <a:gd name="connsiteX16" fmla="*/ 39952 w 120997"/>
                <a:gd name="connsiteY16" fmla="*/ 244080 h 28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997" h="287702">
                  <a:moveTo>
                    <a:pt x="39952" y="244080"/>
                  </a:moveTo>
                  <a:cubicBezTo>
                    <a:pt x="44028" y="231774"/>
                    <a:pt x="45620" y="218781"/>
                    <a:pt x="44634" y="205855"/>
                  </a:cubicBezTo>
                  <a:cubicBezTo>
                    <a:pt x="44060" y="199165"/>
                    <a:pt x="43583" y="191902"/>
                    <a:pt x="43583" y="186742"/>
                  </a:cubicBezTo>
                  <a:cubicBezTo>
                    <a:pt x="43635" y="121089"/>
                    <a:pt x="70772" y="58368"/>
                    <a:pt x="118585" y="13388"/>
                  </a:cubicBezTo>
                  <a:cubicBezTo>
                    <a:pt x="121541" y="10595"/>
                    <a:pt x="121793" y="5974"/>
                    <a:pt x="119159" y="2876"/>
                  </a:cubicBezTo>
                  <a:lnTo>
                    <a:pt x="119157" y="2876"/>
                  </a:lnTo>
                  <a:cubicBezTo>
                    <a:pt x="116343" y="-341"/>
                    <a:pt x="111454" y="-667"/>
                    <a:pt x="108237" y="2148"/>
                  </a:cubicBezTo>
                  <a:cubicBezTo>
                    <a:pt x="108215" y="2167"/>
                    <a:pt x="108193" y="2187"/>
                    <a:pt x="108170" y="2207"/>
                  </a:cubicBezTo>
                  <a:cubicBezTo>
                    <a:pt x="57271" y="50090"/>
                    <a:pt x="28373" y="116852"/>
                    <a:pt x="28295" y="186742"/>
                  </a:cubicBezTo>
                  <a:cubicBezTo>
                    <a:pt x="28295" y="193431"/>
                    <a:pt x="28295" y="200216"/>
                    <a:pt x="29155" y="207001"/>
                  </a:cubicBezTo>
                  <a:cubicBezTo>
                    <a:pt x="30541" y="225716"/>
                    <a:pt x="25224" y="244314"/>
                    <a:pt x="14155" y="259466"/>
                  </a:cubicBezTo>
                  <a:cubicBezTo>
                    <a:pt x="10524" y="264531"/>
                    <a:pt x="6416" y="269883"/>
                    <a:pt x="1734" y="275426"/>
                  </a:cubicBezTo>
                  <a:cubicBezTo>
                    <a:pt x="-902" y="278645"/>
                    <a:pt x="-523" y="283372"/>
                    <a:pt x="2594" y="286129"/>
                  </a:cubicBezTo>
                  <a:lnTo>
                    <a:pt x="2594" y="286129"/>
                  </a:lnTo>
                  <a:cubicBezTo>
                    <a:pt x="5819" y="288854"/>
                    <a:pt x="10641" y="288449"/>
                    <a:pt x="13366" y="285224"/>
                  </a:cubicBezTo>
                  <a:cubicBezTo>
                    <a:pt x="13407" y="285175"/>
                    <a:pt x="13446" y="285127"/>
                    <a:pt x="13486" y="285077"/>
                  </a:cubicBezTo>
                  <a:cubicBezTo>
                    <a:pt x="24052" y="272620"/>
                    <a:pt x="32948" y="258838"/>
                    <a:pt x="39952" y="24408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1" name="Freeform 25">
              <a:extLst>
                <a:ext uri="{FF2B5EF4-FFF2-40B4-BE49-F238E27FC236}">
                  <a16:creationId xmlns:a16="http://schemas.microsoft.com/office/drawing/2014/main" id="{035A10EF-E4DE-38FE-40C6-4A7535E65C59}"/>
                </a:ext>
              </a:extLst>
            </p:cNvPr>
            <p:cNvSpPr/>
            <p:nvPr/>
          </p:nvSpPr>
          <p:spPr>
            <a:xfrm>
              <a:off x="10744616" y="1874076"/>
              <a:ext cx="234680" cy="293143"/>
            </a:xfrm>
            <a:custGeom>
              <a:avLst/>
              <a:gdLst>
                <a:gd name="connsiteX0" fmla="*/ 6 w 234680"/>
                <a:gd name="connsiteY0" fmla="*/ 7345 h 293143"/>
                <a:gd name="connsiteX1" fmla="*/ 6 w 234680"/>
                <a:gd name="connsiteY1" fmla="*/ 7345 h 293143"/>
                <a:gd name="connsiteX2" fmla="*/ 6885 w 234680"/>
                <a:gd name="connsiteY2" fmla="*/ 15468 h 293143"/>
                <a:gd name="connsiteX3" fmla="*/ 219376 w 234680"/>
                <a:gd name="connsiteY3" fmla="*/ 252085 h 293143"/>
                <a:gd name="connsiteX4" fmla="*/ 217178 w 234680"/>
                <a:gd name="connsiteY4" fmla="*/ 284673 h 293143"/>
                <a:gd name="connsiteX5" fmla="*/ 223389 w 234680"/>
                <a:gd name="connsiteY5" fmla="*/ 293273 h 293143"/>
                <a:gd name="connsiteX6" fmla="*/ 223389 w 234680"/>
                <a:gd name="connsiteY6" fmla="*/ 293273 h 293143"/>
                <a:gd name="connsiteX7" fmla="*/ 232273 w 234680"/>
                <a:gd name="connsiteY7" fmla="*/ 286880 h 293143"/>
                <a:gd name="connsiteX8" fmla="*/ 232274 w 234680"/>
                <a:gd name="connsiteY8" fmla="*/ 286871 h 293143"/>
                <a:gd name="connsiteX9" fmla="*/ 234662 w 234680"/>
                <a:gd name="connsiteY9" fmla="*/ 252085 h 293143"/>
                <a:gd name="connsiteX10" fmla="*/ 8319 w 234680"/>
                <a:gd name="connsiteY10" fmla="*/ 273 h 293143"/>
                <a:gd name="connsiteX11" fmla="*/ 33 w 234680"/>
                <a:gd name="connsiteY11" fmla="*/ 7005 h 293143"/>
                <a:gd name="connsiteX12" fmla="*/ 6 w 234680"/>
                <a:gd name="connsiteY12" fmla="*/ 7345 h 2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80" h="293143">
                  <a:moveTo>
                    <a:pt x="6" y="7345"/>
                  </a:moveTo>
                  <a:lnTo>
                    <a:pt x="6" y="7345"/>
                  </a:lnTo>
                  <a:cubicBezTo>
                    <a:pt x="-324" y="11484"/>
                    <a:pt x="2749" y="15113"/>
                    <a:pt x="6885" y="15468"/>
                  </a:cubicBezTo>
                  <a:cubicBezTo>
                    <a:pt x="127540" y="28872"/>
                    <a:pt x="218952" y="130664"/>
                    <a:pt x="219376" y="252085"/>
                  </a:cubicBezTo>
                  <a:cubicBezTo>
                    <a:pt x="219408" y="262986"/>
                    <a:pt x="218674" y="273875"/>
                    <a:pt x="217178" y="284673"/>
                  </a:cubicBezTo>
                  <a:cubicBezTo>
                    <a:pt x="216599" y="288743"/>
                    <a:pt x="219343" y="292543"/>
                    <a:pt x="223389" y="293273"/>
                  </a:cubicBezTo>
                  <a:lnTo>
                    <a:pt x="223389" y="293273"/>
                  </a:lnTo>
                  <a:cubicBezTo>
                    <a:pt x="227607" y="293962"/>
                    <a:pt x="231585" y="291099"/>
                    <a:pt x="232273" y="286880"/>
                  </a:cubicBezTo>
                  <a:cubicBezTo>
                    <a:pt x="232273" y="286877"/>
                    <a:pt x="232274" y="286874"/>
                    <a:pt x="232274" y="286871"/>
                  </a:cubicBezTo>
                  <a:cubicBezTo>
                    <a:pt x="233881" y="275345"/>
                    <a:pt x="234679" y="263722"/>
                    <a:pt x="234662" y="252085"/>
                  </a:cubicBezTo>
                  <a:cubicBezTo>
                    <a:pt x="234223" y="122786"/>
                    <a:pt x="136815" y="14417"/>
                    <a:pt x="8319" y="273"/>
                  </a:cubicBezTo>
                  <a:cubicBezTo>
                    <a:pt x="4172" y="-156"/>
                    <a:pt x="462" y="2858"/>
                    <a:pt x="33" y="7005"/>
                  </a:cubicBezTo>
                  <a:cubicBezTo>
                    <a:pt x="21" y="7118"/>
                    <a:pt x="12" y="7231"/>
                    <a:pt x="6" y="7345"/>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2" name="Freeform 26">
              <a:extLst>
                <a:ext uri="{FF2B5EF4-FFF2-40B4-BE49-F238E27FC236}">
                  <a16:creationId xmlns:a16="http://schemas.microsoft.com/office/drawing/2014/main" id="{C61FC11D-A30D-98F5-A6BB-C9B80B42D92E}"/>
                </a:ext>
              </a:extLst>
            </p:cNvPr>
            <p:cNvSpPr/>
            <p:nvPr/>
          </p:nvSpPr>
          <p:spPr>
            <a:xfrm>
              <a:off x="10601873" y="1878352"/>
              <a:ext cx="78978" cy="39012"/>
            </a:xfrm>
            <a:custGeom>
              <a:avLst/>
              <a:gdLst>
                <a:gd name="connsiteX0" fmla="*/ 11280 w 78978"/>
                <a:gd name="connsiteY0" fmla="*/ 38237 h 39012"/>
                <a:gd name="connsiteX1" fmla="*/ 72906 w 78978"/>
                <a:gd name="connsiteY1" fmla="*/ 15302 h 39012"/>
                <a:gd name="connsiteX2" fmla="*/ 78830 w 78978"/>
                <a:gd name="connsiteY2" fmla="*/ 6510 h 39012"/>
                <a:gd name="connsiteX3" fmla="*/ 78830 w 78978"/>
                <a:gd name="connsiteY3" fmla="*/ 6510 h 39012"/>
                <a:gd name="connsiteX4" fmla="*/ 69941 w 78978"/>
                <a:gd name="connsiteY4" fmla="*/ 357 h 39012"/>
                <a:gd name="connsiteX5" fmla="*/ 69753 w 78978"/>
                <a:gd name="connsiteY5" fmla="*/ 394 h 39012"/>
                <a:gd name="connsiteX6" fmla="*/ 3923 w 78978"/>
                <a:gd name="connsiteY6" fmla="*/ 24954 h 39012"/>
                <a:gd name="connsiteX7" fmla="*/ 901 w 78978"/>
                <a:gd name="connsiteY7" fmla="*/ 35194 h 39012"/>
                <a:gd name="connsiteX8" fmla="*/ 1056 w 78978"/>
                <a:gd name="connsiteY8" fmla="*/ 35466 h 39012"/>
                <a:gd name="connsiteX9" fmla="*/ 1058 w 78978"/>
                <a:gd name="connsiteY9" fmla="*/ 35466 h 39012"/>
                <a:gd name="connsiteX10" fmla="*/ 11216 w 78978"/>
                <a:gd name="connsiteY10" fmla="*/ 38275 h 39012"/>
                <a:gd name="connsiteX11" fmla="*/ 11281 w 78978"/>
                <a:gd name="connsiteY11" fmla="*/ 38237 h 3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8" h="39012">
                  <a:moveTo>
                    <a:pt x="11280" y="38237"/>
                  </a:moveTo>
                  <a:cubicBezTo>
                    <a:pt x="30667" y="27787"/>
                    <a:pt x="51405" y="20069"/>
                    <a:pt x="72906" y="15302"/>
                  </a:cubicBezTo>
                  <a:cubicBezTo>
                    <a:pt x="76952" y="14484"/>
                    <a:pt x="79591" y="10568"/>
                    <a:pt x="78830" y="6510"/>
                  </a:cubicBezTo>
                  <a:lnTo>
                    <a:pt x="78830" y="6510"/>
                  </a:lnTo>
                  <a:cubicBezTo>
                    <a:pt x="78074" y="2356"/>
                    <a:pt x="74094" y="-399"/>
                    <a:pt x="69941" y="357"/>
                  </a:cubicBezTo>
                  <a:cubicBezTo>
                    <a:pt x="69878" y="369"/>
                    <a:pt x="69815" y="381"/>
                    <a:pt x="69753" y="394"/>
                  </a:cubicBezTo>
                  <a:cubicBezTo>
                    <a:pt x="46768" y="5454"/>
                    <a:pt x="24608" y="13722"/>
                    <a:pt x="3923" y="24954"/>
                  </a:cubicBezTo>
                  <a:cubicBezTo>
                    <a:pt x="262" y="26947"/>
                    <a:pt x="-1091" y="31532"/>
                    <a:pt x="901" y="35194"/>
                  </a:cubicBezTo>
                  <a:cubicBezTo>
                    <a:pt x="951" y="35286"/>
                    <a:pt x="1003" y="35376"/>
                    <a:pt x="1056" y="35466"/>
                  </a:cubicBezTo>
                  <a:lnTo>
                    <a:pt x="1058" y="35466"/>
                  </a:lnTo>
                  <a:cubicBezTo>
                    <a:pt x="3087" y="39047"/>
                    <a:pt x="7636" y="40305"/>
                    <a:pt x="11216" y="38275"/>
                  </a:cubicBezTo>
                  <a:cubicBezTo>
                    <a:pt x="11238" y="38262"/>
                    <a:pt x="11259" y="38250"/>
                    <a:pt x="11281" y="38237"/>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3" name="Freeform 27">
              <a:extLst>
                <a:ext uri="{FF2B5EF4-FFF2-40B4-BE49-F238E27FC236}">
                  <a16:creationId xmlns:a16="http://schemas.microsoft.com/office/drawing/2014/main" id="{C2843A6D-E658-FC7A-8C63-2E37FAAED119}"/>
                </a:ext>
              </a:extLst>
            </p:cNvPr>
            <p:cNvSpPr/>
            <p:nvPr/>
          </p:nvSpPr>
          <p:spPr>
            <a:xfrm>
              <a:off x="10759718" y="1930456"/>
              <a:ext cx="57218" cy="29717"/>
            </a:xfrm>
            <a:custGeom>
              <a:avLst/>
              <a:gdLst>
                <a:gd name="connsiteX0" fmla="*/ 96 w 57218"/>
                <a:gd name="connsiteY0" fmla="*/ 6584 h 29717"/>
                <a:gd name="connsiteX1" fmla="*/ 96 w 57218"/>
                <a:gd name="connsiteY1" fmla="*/ 6584 h 29717"/>
                <a:gd name="connsiteX2" fmla="*/ 6020 w 57218"/>
                <a:gd name="connsiteY2" fmla="*/ 15280 h 29717"/>
                <a:gd name="connsiteX3" fmla="*/ 46148 w 57218"/>
                <a:gd name="connsiteY3" fmla="*/ 29137 h 29717"/>
                <a:gd name="connsiteX4" fmla="*/ 56276 w 57218"/>
                <a:gd name="connsiteY4" fmla="*/ 25983 h 29717"/>
                <a:gd name="connsiteX5" fmla="*/ 56276 w 57218"/>
                <a:gd name="connsiteY5" fmla="*/ 25983 h 29717"/>
                <a:gd name="connsiteX6" fmla="*/ 53268 w 57218"/>
                <a:gd name="connsiteY6" fmla="*/ 15739 h 29717"/>
                <a:gd name="connsiteX7" fmla="*/ 52932 w 57218"/>
                <a:gd name="connsiteY7" fmla="*/ 15567 h 29717"/>
                <a:gd name="connsiteX8" fmla="*/ 9078 w 57218"/>
                <a:gd name="connsiteY8" fmla="*/ 372 h 29717"/>
                <a:gd name="connsiteX9" fmla="*/ 124 w 57218"/>
                <a:gd name="connsiteY9" fmla="*/ 6431 h 29717"/>
                <a:gd name="connsiteX10" fmla="*/ 96 w 57218"/>
                <a:gd name="connsiteY10" fmla="*/ 6584 h 2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18" h="29717">
                  <a:moveTo>
                    <a:pt x="96" y="6584"/>
                  </a:moveTo>
                  <a:lnTo>
                    <a:pt x="96" y="6584"/>
                  </a:lnTo>
                  <a:cubicBezTo>
                    <a:pt x="-607" y="10608"/>
                    <a:pt x="2018" y="14462"/>
                    <a:pt x="6020" y="15280"/>
                  </a:cubicBezTo>
                  <a:cubicBezTo>
                    <a:pt x="19880" y="18356"/>
                    <a:pt x="33343" y="23005"/>
                    <a:pt x="46148" y="29137"/>
                  </a:cubicBezTo>
                  <a:cubicBezTo>
                    <a:pt x="49823" y="30981"/>
                    <a:pt x="54297" y="29588"/>
                    <a:pt x="56276" y="25983"/>
                  </a:cubicBezTo>
                  <a:lnTo>
                    <a:pt x="56276" y="25983"/>
                  </a:lnTo>
                  <a:cubicBezTo>
                    <a:pt x="58274" y="22324"/>
                    <a:pt x="56927" y="17737"/>
                    <a:pt x="53268" y="15739"/>
                  </a:cubicBezTo>
                  <a:cubicBezTo>
                    <a:pt x="53157" y="15679"/>
                    <a:pt x="53045" y="15622"/>
                    <a:pt x="52932" y="15567"/>
                  </a:cubicBezTo>
                  <a:cubicBezTo>
                    <a:pt x="38963" y="8791"/>
                    <a:pt x="24243" y="3691"/>
                    <a:pt x="9078" y="372"/>
                  </a:cubicBezTo>
                  <a:cubicBezTo>
                    <a:pt x="4933" y="-428"/>
                    <a:pt x="924" y="2285"/>
                    <a:pt x="124" y="6431"/>
                  </a:cubicBezTo>
                  <a:cubicBezTo>
                    <a:pt x="115" y="6482"/>
                    <a:pt x="105" y="6533"/>
                    <a:pt x="96" y="6584"/>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4" name="Freeform 28">
              <a:extLst>
                <a:ext uri="{FF2B5EF4-FFF2-40B4-BE49-F238E27FC236}">
                  <a16:creationId xmlns:a16="http://schemas.microsoft.com/office/drawing/2014/main" id="{9FBA6791-0B63-D072-9291-69510E8E12F7}"/>
                </a:ext>
              </a:extLst>
            </p:cNvPr>
            <p:cNvSpPr/>
            <p:nvPr/>
          </p:nvSpPr>
          <p:spPr>
            <a:xfrm>
              <a:off x="10466428" y="1927950"/>
              <a:ext cx="239657" cy="350861"/>
            </a:xfrm>
            <a:custGeom>
              <a:avLst/>
              <a:gdLst>
                <a:gd name="connsiteX0" fmla="*/ 70290 w 239657"/>
                <a:gd name="connsiteY0" fmla="*/ 262718 h 350861"/>
                <a:gd name="connsiteX1" fmla="*/ 76310 w 239657"/>
                <a:gd name="connsiteY1" fmla="*/ 235291 h 350861"/>
                <a:gd name="connsiteX2" fmla="*/ 74781 w 239657"/>
                <a:gd name="connsiteY2" fmla="*/ 198212 h 350861"/>
                <a:gd name="connsiteX3" fmla="*/ 233002 w 239657"/>
                <a:gd name="connsiteY3" fmla="*/ 15397 h 350861"/>
                <a:gd name="connsiteX4" fmla="*/ 239594 w 239657"/>
                <a:gd name="connsiteY4" fmla="*/ 7083 h 350861"/>
                <a:gd name="connsiteX5" fmla="*/ 239594 w 239657"/>
                <a:gd name="connsiteY5" fmla="*/ 7083 h 350861"/>
                <a:gd name="connsiteX6" fmla="*/ 231379 w 239657"/>
                <a:gd name="connsiteY6" fmla="*/ 265 h 350861"/>
                <a:gd name="connsiteX7" fmla="*/ 231091 w 239657"/>
                <a:gd name="connsiteY7" fmla="*/ 298 h 350861"/>
                <a:gd name="connsiteX8" fmla="*/ 59589 w 239657"/>
                <a:gd name="connsiteY8" fmla="*/ 198212 h 350861"/>
                <a:gd name="connsiteX9" fmla="*/ 60640 w 239657"/>
                <a:gd name="connsiteY9" fmla="*/ 217325 h 350861"/>
                <a:gd name="connsiteX10" fmla="*/ 52137 w 239657"/>
                <a:gd name="connsiteY10" fmla="*/ 266445 h 350861"/>
                <a:gd name="connsiteX11" fmla="*/ 24237 w 239657"/>
                <a:gd name="connsiteY11" fmla="*/ 310691 h 350861"/>
                <a:gd name="connsiteX12" fmla="*/ 9429 w 239657"/>
                <a:gd name="connsiteY12" fmla="*/ 329804 h 350861"/>
                <a:gd name="connsiteX13" fmla="*/ 2167 w 239657"/>
                <a:gd name="connsiteY13" fmla="*/ 338118 h 350861"/>
                <a:gd name="connsiteX14" fmla="*/ 2167 w 239657"/>
                <a:gd name="connsiteY14" fmla="*/ 348821 h 350861"/>
                <a:gd name="connsiteX15" fmla="*/ 2167 w 239657"/>
                <a:gd name="connsiteY15" fmla="*/ 348821 h 350861"/>
                <a:gd name="connsiteX16" fmla="*/ 12841 w 239657"/>
                <a:gd name="connsiteY16" fmla="*/ 348944 h 350861"/>
                <a:gd name="connsiteX17" fmla="*/ 12964 w 239657"/>
                <a:gd name="connsiteY17" fmla="*/ 348821 h 350861"/>
                <a:gd name="connsiteX18" fmla="*/ 20512 w 239657"/>
                <a:gd name="connsiteY18" fmla="*/ 340220 h 350861"/>
                <a:gd name="connsiteX19" fmla="*/ 36086 w 239657"/>
                <a:gd name="connsiteY19" fmla="*/ 320343 h 350861"/>
                <a:gd name="connsiteX20" fmla="*/ 70290 w 239657"/>
                <a:gd name="connsiteY20" fmla="*/ 262718 h 35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9657" h="350861">
                  <a:moveTo>
                    <a:pt x="70290" y="262718"/>
                  </a:moveTo>
                  <a:cubicBezTo>
                    <a:pt x="73514" y="253885"/>
                    <a:pt x="75539" y="244661"/>
                    <a:pt x="76310" y="235291"/>
                  </a:cubicBezTo>
                  <a:cubicBezTo>
                    <a:pt x="76310" y="227263"/>
                    <a:pt x="74781" y="208915"/>
                    <a:pt x="74781" y="198212"/>
                  </a:cubicBezTo>
                  <a:cubicBezTo>
                    <a:pt x="74576" y="106341"/>
                    <a:pt x="142069" y="28358"/>
                    <a:pt x="233002" y="15397"/>
                  </a:cubicBezTo>
                  <a:cubicBezTo>
                    <a:pt x="237106" y="14898"/>
                    <a:pt x="240043" y="11192"/>
                    <a:pt x="239594" y="7083"/>
                  </a:cubicBezTo>
                  <a:lnTo>
                    <a:pt x="239594" y="7083"/>
                  </a:lnTo>
                  <a:cubicBezTo>
                    <a:pt x="239208" y="2931"/>
                    <a:pt x="235530" y="-121"/>
                    <a:pt x="231379" y="265"/>
                  </a:cubicBezTo>
                  <a:cubicBezTo>
                    <a:pt x="231282" y="274"/>
                    <a:pt x="231186" y="285"/>
                    <a:pt x="231091" y="298"/>
                  </a:cubicBezTo>
                  <a:cubicBezTo>
                    <a:pt x="132536" y="14185"/>
                    <a:pt x="59332" y="98664"/>
                    <a:pt x="59589" y="198212"/>
                  </a:cubicBezTo>
                  <a:cubicBezTo>
                    <a:pt x="59614" y="204596"/>
                    <a:pt x="59964" y="210976"/>
                    <a:pt x="60640" y="217325"/>
                  </a:cubicBezTo>
                  <a:cubicBezTo>
                    <a:pt x="62554" y="234174"/>
                    <a:pt x="59603" y="251220"/>
                    <a:pt x="52137" y="266445"/>
                  </a:cubicBezTo>
                  <a:cubicBezTo>
                    <a:pt x="44019" y="281907"/>
                    <a:pt x="34690" y="296702"/>
                    <a:pt x="24237" y="310691"/>
                  </a:cubicBezTo>
                  <a:cubicBezTo>
                    <a:pt x="18983" y="317858"/>
                    <a:pt x="14684" y="324070"/>
                    <a:pt x="9429" y="329804"/>
                  </a:cubicBezTo>
                  <a:lnTo>
                    <a:pt x="2167" y="338118"/>
                  </a:lnTo>
                  <a:cubicBezTo>
                    <a:pt x="-746" y="341091"/>
                    <a:pt x="-746" y="345848"/>
                    <a:pt x="2167" y="348821"/>
                  </a:cubicBezTo>
                  <a:lnTo>
                    <a:pt x="2167" y="348821"/>
                  </a:lnTo>
                  <a:cubicBezTo>
                    <a:pt x="5081" y="351803"/>
                    <a:pt x="9859" y="351858"/>
                    <a:pt x="12841" y="348944"/>
                  </a:cubicBezTo>
                  <a:cubicBezTo>
                    <a:pt x="12882" y="348903"/>
                    <a:pt x="12924" y="348862"/>
                    <a:pt x="12964" y="348821"/>
                  </a:cubicBezTo>
                  <a:lnTo>
                    <a:pt x="20512" y="340220"/>
                  </a:lnTo>
                  <a:cubicBezTo>
                    <a:pt x="25575" y="334295"/>
                    <a:pt x="30639" y="327797"/>
                    <a:pt x="36086" y="320343"/>
                  </a:cubicBezTo>
                  <a:cubicBezTo>
                    <a:pt x="49842" y="302634"/>
                    <a:pt x="61333" y="283276"/>
                    <a:pt x="70290" y="262718"/>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5" name="Freeform 29">
              <a:extLst>
                <a:ext uri="{FF2B5EF4-FFF2-40B4-BE49-F238E27FC236}">
                  <a16:creationId xmlns:a16="http://schemas.microsoft.com/office/drawing/2014/main" id="{372FF4FD-7997-6F2B-28B4-3F7824348F08}"/>
                </a:ext>
              </a:extLst>
            </p:cNvPr>
            <p:cNvSpPr/>
            <p:nvPr/>
          </p:nvSpPr>
          <p:spPr>
            <a:xfrm>
              <a:off x="10553660" y="2085226"/>
              <a:ext cx="212399" cy="361978"/>
            </a:xfrm>
            <a:custGeom>
              <a:avLst/>
              <a:gdLst>
                <a:gd name="connsiteX0" fmla="*/ 183033 w 212399"/>
                <a:gd name="connsiteY0" fmla="*/ 194412 h 361978"/>
                <a:gd name="connsiteX1" fmla="*/ 208829 w 212399"/>
                <a:gd name="connsiteY1" fmla="*/ 66356 h 361978"/>
                <a:gd name="connsiteX2" fmla="*/ 211409 w 212399"/>
                <a:gd name="connsiteY2" fmla="*/ 48772 h 361978"/>
                <a:gd name="connsiteX3" fmla="*/ 210550 w 212399"/>
                <a:gd name="connsiteY3" fmla="*/ 28513 h 361978"/>
                <a:gd name="connsiteX4" fmla="*/ 160849 w 212399"/>
                <a:gd name="connsiteY4" fmla="*/ 1963 h 361978"/>
                <a:gd name="connsiteX5" fmla="*/ 132585 w 212399"/>
                <a:gd name="connsiteY5" fmla="*/ 40267 h 361978"/>
                <a:gd name="connsiteX6" fmla="*/ 133445 w 212399"/>
                <a:gd name="connsiteY6" fmla="*/ 48581 h 361978"/>
                <a:gd name="connsiteX7" fmla="*/ 135260 w 212399"/>
                <a:gd name="connsiteY7" fmla="*/ 104008 h 361978"/>
                <a:gd name="connsiteX8" fmla="*/ 110705 w 212399"/>
                <a:gd name="connsiteY8" fmla="*/ 180460 h 361978"/>
                <a:gd name="connsiteX9" fmla="*/ 95991 w 212399"/>
                <a:gd name="connsiteY9" fmla="*/ 209129 h 361978"/>
                <a:gd name="connsiteX10" fmla="*/ 2167 w 212399"/>
                <a:gd name="connsiteY10" fmla="*/ 319410 h 361978"/>
                <a:gd name="connsiteX11" fmla="*/ 2167 w 212399"/>
                <a:gd name="connsiteY11" fmla="*/ 330114 h 361978"/>
                <a:gd name="connsiteX12" fmla="*/ 2167 w 212399"/>
                <a:gd name="connsiteY12" fmla="*/ 330114 h 361978"/>
                <a:gd name="connsiteX13" fmla="*/ 12841 w 212399"/>
                <a:gd name="connsiteY13" fmla="*/ 330236 h 361978"/>
                <a:gd name="connsiteX14" fmla="*/ 12964 w 212399"/>
                <a:gd name="connsiteY14" fmla="*/ 330114 h 361978"/>
                <a:gd name="connsiteX15" fmla="*/ 109368 w 212399"/>
                <a:gd name="connsiteY15" fmla="*/ 217156 h 361978"/>
                <a:gd name="connsiteX16" fmla="*/ 125228 w 212399"/>
                <a:gd name="connsiteY16" fmla="*/ 186480 h 361978"/>
                <a:gd name="connsiteX17" fmla="*/ 153032 w 212399"/>
                <a:gd name="connsiteY17" fmla="*/ 83366 h 361978"/>
                <a:gd name="connsiteX18" fmla="*/ 151217 w 212399"/>
                <a:gd name="connsiteY18" fmla="*/ 57277 h 361978"/>
                <a:gd name="connsiteX19" fmla="*/ 150358 w 212399"/>
                <a:gd name="connsiteY19" fmla="*/ 30328 h 361978"/>
                <a:gd name="connsiteX20" fmla="*/ 166218 w 212399"/>
                <a:gd name="connsiteY20" fmla="*/ 16567 h 361978"/>
                <a:gd name="connsiteX21" fmla="*/ 196731 w 212399"/>
                <a:gd name="connsiteY21" fmla="*/ 33707 h 361978"/>
                <a:gd name="connsiteX22" fmla="*/ 197653 w 212399"/>
                <a:gd name="connsiteY22" fmla="*/ 40362 h 361978"/>
                <a:gd name="connsiteX23" fmla="*/ 196028 w 212399"/>
                <a:gd name="connsiteY23" fmla="*/ 54506 h 361978"/>
                <a:gd name="connsiteX24" fmla="*/ 194499 w 212399"/>
                <a:gd name="connsiteY24" fmla="*/ 69987 h 361978"/>
                <a:gd name="connsiteX25" fmla="*/ 169180 w 212399"/>
                <a:gd name="connsiteY25" fmla="*/ 189347 h 361978"/>
                <a:gd name="connsiteX26" fmla="*/ 154465 w 212399"/>
                <a:gd name="connsiteY26" fmla="*/ 220979 h 361978"/>
                <a:gd name="connsiteX27" fmla="*/ 47742 w 212399"/>
                <a:gd name="connsiteY27" fmla="*/ 349035 h 361978"/>
                <a:gd name="connsiteX28" fmla="*/ 47675 w 212399"/>
                <a:gd name="connsiteY28" fmla="*/ 359576 h 361978"/>
                <a:gd name="connsiteX29" fmla="*/ 47742 w 212399"/>
                <a:gd name="connsiteY29" fmla="*/ 359643 h 361978"/>
                <a:gd name="connsiteX30" fmla="*/ 47742 w 212399"/>
                <a:gd name="connsiteY30" fmla="*/ 359643 h 361978"/>
                <a:gd name="connsiteX31" fmla="*/ 58255 w 212399"/>
                <a:gd name="connsiteY31" fmla="*/ 360385 h 361978"/>
                <a:gd name="connsiteX32" fmla="*/ 58443 w 212399"/>
                <a:gd name="connsiteY32" fmla="*/ 360216 h 361978"/>
                <a:gd name="connsiteX33" fmla="*/ 167936 w 212399"/>
                <a:gd name="connsiteY33" fmla="*/ 228720 h 361978"/>
                <a:gd name="connsiteX34" fmla="*/ 183032 w 212399"/>
                <a:gd name="connsiteY34" fmla="*/ 194412 h 3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399" h="361978">
                  <a:moveTo>
                    <a:pt x="183033" y="194412"/>
                  </a:moveTo>
                  <a:cubicBezTo>
                    <a:pt x="198047" y="153274"/>
                    <a:pt x="206744" y="110099"/>
                    <a:pt x="208829" y="66356"/>
                  </a:cubicBezTo>
                  <a:cubicBezTo>
                    <a:pt x="209213" y="60435"/>
                    <a:pt x="210076" y="54554"/>
                    <a:pt x="211409" y="48772"/>
                  </a:cubicBezTo>
                  <a:cubicBezTo>
                    <a:pt x="212951" y="42065"/>
                    <a:pt x="212654" y="35065"/>
                    <a:pt x="210550" y="28513"/>
                  </a:cubicBezTo>
                  <a:cubicBezTo>
                    <a:pt x="204155" y="7454"/>
                    <a:pt x="181904" y="-4433"/>
                    <a:pt x="160849" y="1963"/>
                  </a:cubicBezTo>
                  <a:cubicBezTo>
                    <a:pt x="144000" y="7081"/>
                    <a:pt x="132508" y="22655"/>
                    <a:pt x="132585" y="40267"/>
                  </a:cubicBezTo>
                  <a:cubicBezTo>
                    <a:pt x="132588" y="43060"/>
                    <a:pt x="132876" y="45846"/>
                    <a:pt x="133445" y="48581"/>
                  </a:cubicBezTo>
                  <a:cubicBezTo>
                    <a:pt x="137864" y="66734"/>
                    <a:pt x="138482" y="85605"/>
                    <a:pt x="135260" y="104008"/>
                  </a:cubicBezTo>
                  <a:cubicBezTo>
                    <a:pt x="129714" y="130266"/>
                    <a:pt x="121485" y="155884"/>
                    <a:pt x="110705" y="180460"/>
                  </a:cubicBezTo>
                  <a:cubicBezTo>
                    <a:pt x="106635" y="190422"/>
                    <a:pt x="101712" y="200014"/>
                    <a:pt x="95991" y="209129"/>
                  </a:cubicBezTo>
                  <a:cubicBezTo>
                    <a:pt x="69186" y="249471"/>
                    <a:pt x="37691" y="286490"/>
                    <a:pt x="2167" y="319410"/>
                  </a:cubicBezTo>
                  <a:cubicBezTo>
                    <a:pt x="-746" y="322383"/>
                    <a:pt x="-746" y="327141"/>
                    <a:pt x="2167" y="330114"/>
                  </a:cubicBezTo>
                  <a:lnTo>
                    <a:pt x="2167" y="330114"/>
                  </a:lnTo>
                  <a:cubicBezTo>
                    <a:pt x="5081" y="333096"/>
                    <a:pt x="9859" y="333151"/>
                    <a:pt x="12841" y="330236"/>
                  </a:cubicBezTo>
                  <a:cubicBezTo>
                    <a:pt x="12882" y="330196"/>
                    <a:pt x="12924" y="330155"/>
                    <a:pt x="12964" y="330114"/>
                  </a:cubicBezTo>
                  <a:cubicBezTo>
                    <a:pt x="49444" y="296400"/>
                    <a:pt x="81804" y="258483"/>
                    <a:pt x="109368" y="217156"/>
                  </a:cubicBezTo>
                  <a:cubicBezTo>
                    <a:pt x="115456" y="207366"/>
                    <a:pt x="120759" y="197108"/>
                    <a:pt x="125228" y="186480"/>
                  </a:cubicBezTo>
                  <a:cubicBezTo>
                    <a:pt x="140316" y="153950"/>
                    <a:pt x="149720" y="119074"/>
                    <a:pt x="153032" y="83366"/>
                  </a:cubicBezTo>
                  <a:cubicBezTo>
                    <a:pt x="152960" y="74641"/>
                    <a:pt x="152353" y="65928"/>
                    <a:pt x="151217" y="57277"/>
                  </a:cubicBezTo>
                  <a:cubicBezTo>
                    <a:pt x="149231" y="48429"/>
                    <a:pt x="148939" y="39285"/>
                    <a:pt x="150358" y="30328"/>
                  </a:cubicBezTo>
                  <a:cubicBezTo>
                    <a:pt x="153226" y="23530"/>
                    <a:pt x="159084" y="18446"/>
                    <a:pt x="166218" y="16567"/>
                  </a:cubicBezTo>
                  <a:cubicBezTo>
                    <a:pt x="179377" y="12872"/>
                    <a:pt x="193038" y="20546"/>
                    <a:pt x="196731" y="33707"/>
                  </a:cubicBezTo>
                  <a:cubicBezTo>
                    <a:pt x="197339" y="35873"/>
                    <a:pt x="197649" y="38112"/>
                    <a:pt x="197653" y="40362"/>
                  </a:cubicBezTo>
                  <a:cubicBezTo>
                    <a:pt x="197425" y="45108"/>
                    <a:pt x="196883" y="49833"/>
                    <a:pt x="196028" y="54506"/>
                  </a:cubicBezTo>
                  <a:cubicBezTo>
                    <a:pt x="195140" y="59622"/>
                    <a:pt x="194630" y="64796"/>
                    <a:pt x="194499" y="69987"/>
                  </a:cubicBezTo>
                  <a:cubicBezTo>
                    <a:pt x="192342" y="110852"/>
                    <a:pt x="183799" y="151127"/>
                    <a:pt x="169180" y="189347"/>
                  </a:cubicBezTo>
                  <a:cubicBezTo>
                    <a:pt x="165233" y="200311"/>
                    <a:pt x="160307" y="210897"/>
                    <a:pt x="154465" y="220979"/>
                  </a:cubicBezTo>
                  <a:cubicBezTo>
                    <a:pt x="124761" y="268234"/>
                    <a:pt x="88867" y="311302"/>
                    <a:pt x="47742" y="349035"/>
                  </a:cubicBezTo>
                  <a:cubicBezTo>
                    <a:pt x="44813" y="351928"/>
                    <a:pt x="44784" y="356647"/>
                    <a:pt x="47675" y="359576"/>
                  </a:cubicBezTo>
                  <a:cubicBezTo>
                    <a:pt x="47698" y="359599"/>
                    <a:pt x="47720" y="359621"/>
                    <a:pt x="47742" y="359643"/>
                  </a:cubicBezTo>
                  <a:lnTo>
                    <a:pt x="47742" y="359643"/>
                  </a:lnTo>
                  <a:cubicBezTo>
                    <a:pt x="50441" y="362752"/>
                    <a:pt x="55147" y="363084"/>
                    <a:pt x="58255" y="360385"/>
                  </a:cubicBezTo>
                  <a:cubicBezTo>
                    <a:pt x="58318" y="360330"/>
                    <a:pt x="58381" y="360274"/>
                    <a:pt x="58443" y="360216"/>
                  </a:cubicBezTo>
                  <a:cubicBezTo>
                    <a:pt x="100681" y="321503"/>
                    <a:pt x="137511" y="277273"/>
                    <a:pt x="167936" y="228720"/>
                  </a:cubicBezTo>
                  <a:cubicBezTo>
                    <a:pt x="174016" y="217775"/>
                    <a:pt x="179070" y="206290"/>
                    <a:pt x="183032" y="194412"/>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6" name="Freeform 30">
              <a:extLst>
                <a:ext uri="{FF2B5EF4-FFF2-40B4-BE49-F238E27FC236}">
                  <a16:creationId xmlns:a16="http://schemas.microsoft.com/office/drawing/2014/main" id="{A46C049D-4F97-D89B-0AD7-CBFB54E399FF}"/>
                </a:ext>
              </a:extLst>
            </p:cNvPr>
            <p:cNvSpPr/>
            <p:nvPr/>
          </p:nvSpPr>
          <p:spPr>
            <a:xfrm>
              <a:off x="10533499" y="2032650"/>
              <a:ext cx="285666" cy="447836"/>
            </a:xfrm>
            <a:custGeom>
              <a:avLst/>
              <a:gdLst>
                <a:gd name="connsiteX0" fmla="*/ 261189 w 285666"/>
                <a:gd name="connsiteY0" fmla="*/ 255111 h 447836"/>
                <a:gd name="connsiteX1" fmla="*/ 285075 w 285666"/>
                <a:gd name="connsiteY1" fmla="*/ 117880 h 447836"/>
                <a:gd name="connsiteX2" fmla="*/ 285649 w 285666"/>
                <a:gd name="connsiteY2" fmla="*/ 93511 h 447836"/>
                <a:gd name="connsiteX3" fmla="*/ 192214 w 285666"/>
                <a:gd name="connsiteY3" fmla="*/ 232 h 447836"/>
                <a:gd name="connsiteX4" fmla="*/ 187907 w 285666"/>
                <a:gd name="connsiteY4" fmla="*/ 336 h 447836"/>
                <a:gd name="connsiteX5" fmla="*/ 99242 w 285666"/>
                <a:gd name="connsiteY5" fmla="*/ 92078 h 447836"/>
                <a:gd name="connsiteX6" fmla="*/ 100388 w 285666"/>
                <a:gd name="connsiteY6" fmla="*/ 107846 h 447836"/>
                <a:gd name="connsiteX7" fmla="*/ 98763 w 285666"/>
                <a:gd name="connsiteY7" fmla="*/ 161744 h 447836"/>
                <a:gd name="connsiteX8" fmla="*/ 73348 w 285666"/>
                <a:gd name="connsiteY8" fmla="*/ 224339 h 447836"/>
                <a:gd name="connsiteX9" fmla="*/ 58634 w 285666"/>
                <a:gd name="connsiteY9" fmla="*/ 249568 h 447836"/>
                <a:gd name="connsiteX10" fmla="*/ 2167 w 285666"/>
                <a:gd name="connsiteY10" fmla="*/ 317419 h 447836"/>
                <a:gd name="connsiteX11" fmla="*/ 2167 w 285666"/>
                <a:gd name="connsiteY11" fmla="*/ 328122 h 447836"/>
                <a:gd name="connsiteX12" fmla="*/ 2168 w 285666"/>
                <a:gd name="connsiteY12" fmla="*/ 328122 h 447836"/>
                <a:gd name="connsiteX13" fmla="*/ 13060 w 285666"/>
                <a:gd name="connsiteY13" fmla="*/ 328122 h 447836"/>
                <a:gd name="connsiteX14" fmla="*/ 71055 w 285666"/>
                <a:gd name="connsiteY14" fmla="*/ 258455 h 447836"/>
                <a:gd name="connsiteX15" fmla="*/ 86916 w 285666"/>
                <a:gd name="connsiteY15" fmla="*/ 231411 h 447836"/>
                <a:gd name="connsiteX16" fmla="*/ 114624 w 285666"/>
                <a:gd name="connsiteY16" fmla="*/ 161171 h 447836"/>
                <a:gd name="connsiteX17" fmla="*/ 117108 w 285666"/>
                <a:gd name="connsiteY17" fmla="*/ 108993 h 447836"/>
                <a:gd name="connsiteX18" fmla="*/ 115294 w 285666"/>
                <a:gd name="connsiteY18" fmla="*/ 86726 h 447836"/>
                <a:gd name="connsiteX19" fmla="*/ 183225 w 285666"/>
                <a:gd name="connsiteY19" fmla="*/ 16391 h 447836"/>
                <a:gd name="connsiteX20" fmla="*/ 271129 w 285666"/>
                <a:gd name="connsiteY20" fmla="*/ 86917 h 447836"/>
                <a:gd name="connsiteX21" fmla="*/ 271604 w 285666"/>
                <a:gd name="connsiteY21" fmla="*/ 95136 h 447836"/>
                <a:gd name="connsiteX22" fmla="*/ 270265 w 285666"/>
                <a:gd name="connsiteY22" fmla="*/ 123041 h 447836"/>
                <a:gd name="connsiteX23" fmla="*/ 247143 w 285666"/>
                <a:gd name="connsiteY23" fmla="*/ 250906 h 447836"/>
                <a:gd name="connsiteX24" fmla="*/ 232333 w 285666"/>
                <a:gd name="connsiteY24" fmla="*/ 285787 h 447836"/>
                <a:gd name="connsiteX25" fmla="*/ 109656 w 285666"/>
                <a:gd name="connsiteY25" fmla="*/ 434772 h 447836"/>
                <a:gd name="connsiteX26" fmla="*/ 108987 w 285666"/>
                <a:gd name="connsiteY26" fmla="*/ 445379 h 447836"/>
                <a:gd name="connsiteX27" fmla="*/ 108986 w 285666"/>
                <a:gd name="connsiteY27" fmla="*/ 445379 h 447836"/>
                <a:gd name="connsiteX28" fmla="*/ 119761 w 285666"/>
                <a:gd name="connsiteY28" fmla="*/ 446245 h 447836"/>
                <a:gd name="connsiteX29" fmla="*/ 119877 w 285666"/>
                <a:gd name="connsiteY29" fmla="*/ 446143 h 447836"/>
                <a:gd name="connsiteX30" fmla="*/ 245709 w 285666"/>
                <a:gd name="connsiteY30" fmla="*/ 293240 h 447836"/>
                <a:gd name="connsiteX31" fmla="*/ 261188 w 285666"/>
                <a:gd name="connsiteY31" fmla="*/ 255110 h 44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5666" h="447836">
                  <a:moveTo>
                    <a:pt x="261189" y="255111"/>
                  </a:moveTo>
                  <a:cubicBezTo>
                    <a:pt x="273564" y="210246"/>
                    <a:pt x="281563" y="164288"/>
                    <a:pt x="285075" y="117880"/>
                  </a:cubicBezTo>
                  <a:cubicBezTo>
                    <a:pt x="285075" y="114822"/>
                    <a:pt x="285649" y="97620"/>
                    <a:pt x="285649" y="93511"/>
                  </a:cubicBezTo>
                  <a:cubicBezTo>
                    <a:pt x="285601" y="41946"/>
                    <a:pt x="243769" y="184"/>
                    <a:pt x="192214" y="232"/>
                  </a:cubicBezTo>
                  <a:cubicBezTo>
                    <a:pt x="190777" y="234"/>
                    <a:pt x="189342" y="268"/>
                    <a:pt x="187907" y="336"/>
                  </a:cubicBezTo>
                  <a:cubicBezTo>
                    <a:pt x="139572" y="4432"/>
                    <a:pt x="101697" y="43621"/>
                    <a:pt x="99242" y="92078"/>
                  </a:cubicBezTo>
                  <a:cubicBezTo>
                    <a:pt x="99139" y="97358"/>
                    <a:pt x="99523" y="102636"/>
                    <a:pt x="100388" y="107846"/>
                  </a:cubicBezTo>
                  <a:cubicBezTo>
                    <a:pt x="103798" y="125714"/>
                    <a:pt x="103244" y="144114"/>
                    <a:pt x="98763" y="161744"/>
                  </a:cubicBezTo>
                  <a:cubicBezTo>
                    <a:pt x="92194" y="183332"/>
                    <a:pt x="83686" y="204282"/>
                    <a:pt x="73348" y="224339"/>
                  </a:cubicBezTo>
                  <a:cubicBezTo>
                    <a:pt x="69101" y="233115"/>
                    <a:pt x="64181" y="241549"/>
                    <a:pt x="58634" y="249568"/>
                  </a:cubicBezTo>
                  <a:cubicBezTo>
                    <a:pt x="41662" y="273663"/>
                    <a:pt x="22779" y="296353"/>
                    <a:pt x="2167" y="317419"/>
                  </a:cubicBezTo>
                  <a:cubicBezTo>
                    <a:pt x="-746" y="320391"/>
                    <a:pt x="-746" y="325149"/>
                    <a:pt x="2167" y="328122"/>
                  </a:cubicBezTo>
                  <a:lnTo>
                    <a:pt x="2168" y="328122"/>
                  </a:lnTo>
                  <a:cubicBezTo>
                    <a:pt x="5184" y="331110"/>
                    <a:pt x="10044" y="331110"/>
                    <a:pt x="13060" y="328122"/>
                  </a:cubicBezTo>
                  <a:cubicBezTo>
                    <a:pt x="34227" y="306491"/>
                    <a:pt x="53621" y="283194"/>
                    <a:pt x="71055" y="258455"/>
                  </a:cubicBezTo>
                  <a:cubicBezTo>
                    <a:pt x="76965" y="249820"/>
                    <a:pt x="82265" y="240784"/>
                    <a:pt x="86916" y="231411"/>
                  </a:cubicBezTo>
                  <a:cubicBezTo>
                    <a:pt x="98530" y="209007"/>
                    <a:pt x="107814" y="185470"/>
                    <a:pt x="114624" y="161171"/>
                  </a:cubicBezTo>
                  <a:cubicBezTo>
                    <a:pt x="119075" y="144141"/>
                    <a:pt x="119920" y="126369"/>
                    <a:pt x="117108" y="108993"/>
                  </a:cubicBezTo>
                  <a:cubicBezTo>
                    <a:pt x="115708" y="101657"/>
                    <a:pt x="115099" y="94192"/>
                    <a:pt x="115294" y="86726"/>
                  </a:cubicBezTo>
                  <a:cubicBezTo>
                    <a:pt x="118806" y="50322"/>
                    <a:pt x="146973" y="21160"/>
                    <a:pt x="183225" y="16391"/>
                  </a:cubicBezTo>
                  <a:cubicBezTo>
                    <a:pt x="226970" y="11587"/>
                    <a:pt x="266326" y="43163"/>
                    <a:pt x="271129" y="86917"/>
                  </a:cubicBezTo>
                  <a:cubicBezTo>
                    <a:pt x="271429" y="89647"/>
                    <a:pt x="271588" y="92390"/>
                    <a:pt x="271604" y="95136"/>
                  </a:cubicBezTo>
                  <a:cubicBezTo>
                    <a:pt x="271603" y="97047"/>
                    <a:pt x="270648" y="117784"/>
                    <a:pt x="270265" y="123041"/>
                  </a:cubicBezTo>
                  <a:cubicBezTo>
                    <a:pt x="267082" y="166358"/>
                    <a:pt x="259332" y="209218"/>
                    <a:pt x="247143" y="250906"/>
                  </a:cubicBezTo>
                  <a:cubicBezTo>
                    <a:pt x="243436" y="263017"/>
                    <a:pt x="238472" y="274708"/>
                    <a:pt x="232333" y="285787"/>
                  </a:cubicBezTo>
                  <a:cubicBezTo>
                    <a:pt x="192302" y="357364"/>
                    <a:pt x="128573" y="417665"/>
                    <a:pt x="109656" y="434772"/>
                  </a:cubicBezTo>
                  <a:cubicBezTo>
                    <a:pt x="106610" y="437549"/>
                    <a:pt x="106314" y="442241"/>
                    <a:pt x="108987" y="445379"/>
                  </a:cubicBezTo>
                  <a:lnTo>
                    <a:pt x="108986" y="445379"/>
                  </a:lnTo>
                  <a:cubicBezTo>
                    <a:pt x="111722" y="448594"/>
                    <a:pt x="116546" y="448982"/>
                    <a:pt x="119761" y="446245"/>
                  </a:cubicBezTo>
                  <a:cubicBezTo>
                    <a:pt x="119800" y="446212"/>
                    <a:pt x="119839" y="446178"/>
                    <a:pt x="119877" y="446143"/>
                  </a:cubicBezTo>
                  <a:cubicBezTo>
                    <a:pt x="169295" y="401819"/>
                    <a:pt x="211720" y="350267"/>
                    <a:pt x="245709" y="293240"/>
                  </a:cubicBezTo>
                  <a:cubicBezTo>
                    <a:pt x="252090" y="281061"/>
                    <a:pt x="257275" y="268291"/>
                    <a:pt x="261188" y="25511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7" name="Freeform 31">
              <a:extLst>
                <a:ext uri="{FF2B5EF4-FFF2-40B4-BE49-F238E27FC236}">
                  <a16:creationId xmlns:a16="http://schemas.microsoft.com/office/drawing/2014/main" id="{7EE6183A-B9A6-D679-D8D0-BB6A2B36EC49}"/>
                </a:ext>
              </a:extLst>
            </p:cNvPr>
            <p:cNvSpPr/>
            <p:nvPr/>
          </p:nvSpPr>
          <p:spPr>
            <a:xfrm>
              <a:off x="10854420" y="1982531"/>
              <a:ext cx="72295" cy="398493"/>
            </a:xfrm>
            <a:custGeom>
              <a:avLst/>
              <a:gdLst>
                <a:gd name="connsiteX0" fmla="*/ 71449 w 72295"/>
                <a:gd name="connsiteY0" fmla="*/ 147931 h 398493"/>
                <a:gd name="connsiteX1" fmla="*/ 71449 w 72295"/>
                <a:gd name="connsiteY1" fmla="*/ 143630 h 398493"/>
                <a:gd name="connsiteX2" fmla="*/ 13072 w 72295"/>
                <a:gd name="connsiteY2" fmla="*/ 2482 h 398493"/>
                <a:gd name="connsiteX3" fmla="*/ 2084 w 72295"/>
                <a:gd name="connsiteY3" fmla="*/ 2482 h 398493"/>
                <a:gd name="connsiteX4" fmla="*/ 2084 w 72295"/>
                <a:gd name="connsiteY4" fmla="*/ 2482 h 398493"/>
                <a:gd name="connsiteX5" fmla="*/ 2084 w 72295"/>
                <a:gd name="connsiteY5" fmla="*/ 13089 h 398493"/>
                <a:gd name="connsiteX6" fmla="*/ 55971 w 72295"/>
                <a:gd name="connsiteY6" fmla="*/ 143344 h 398493"/>
                <a:gd name="connsiteX7" fmla="*/ 55971 w 72295"/>
                <a:gd name="connsiteY7" fmla="*/ 148504 h 398493"/>
                <a:gd name="connsiteX8" fmla="*/ 55971 w 72295"/>
                <a:gd name="connsiteY8" fmla="*/ 148504 h 398493"/>
                <a:gd name="connsiteX9" fmla="*/ 41639 w 72295"/>
                <a:gd name="connsiteY9" fmla="*/ 317749 h 398493"/>
                <a:gd name="connsiteX10" fmla="*/ 26830 w 72295"/>
                <a:gd name="connsiteY10" fmla="*/ 359128 h 398493"/>
                <a:gd name="connsiteX11" fmla="*/ 11447 w 72295"/>
                <a:gd name="connsiteY11" fmla="*/ 387128 h 398493"/>
                <a:gd name="connsiteX12" fmla="*/ 13823 w 72295"/>
                <a:gd name="connsiteY12" fmla="*/ 397537 h 398493"/>
                <a:gd name="connsiteX13" fmla="*/ 13836 w 72295"/>
                <a:gd name="connsiteY13" fmla="*/ 397545 h 398493"/>
                <a:gd name="connsiteX14" fmla="*/ 13836 w 72295"/>
                <a:gd name="connsiteY14" fmla="*/ 397545 h 398493"/>
                <a:gd name="connsiteX15" fmla="*/ 24379 w 72295"/>
                <a:gd name="connsiteY15" fmla="*/ 395160 h 398493"/>
                <a:gd name="connsiteX16" fmla="*/ 24441 w 72295"/>
                <a:gd name="connsiteY16" fmla="*/ 395060 h 398493"/>
                <a:gd name="connsiteX17" fmla="*/ 40493 w 72295"/>
                <a:gd name="connsiteY17" fmla="*/ 366391 h 398493"/>
                <a:gd name="connsiteX18" fmla="*/ 56449 w 72295"/>
                <a:gd name="connsiteY18" fmla="*/ 321571 h 398493"/>
                <a:gd name="connsiteX19" fmla="*/ 71163 w 72295"/>
                <a:gd name="connsiteY19" fmla="*/ 148026 h 39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295" h="398493">
                  <a:moveTo>
                    <a:pt x="71449" y="147931"/>
                  </a:moveTo>
                  <a:cubicBezTo>
                    <a:pt x="71449" y="146497"/>
                    <a:pt x="71449" y="145064"/>
                    <a:pt x="71449" y="143630"/>
                  </a:cubicBezTo>
                  <a:cubicBezTo>
                    <a:pt x="71352" y="90723"/>
                    <a:pt x="50372" y="39995"/>
                    <a:pt x="13072" y="2482"/>
                  </a:cubicBezTo>
                  <a:cubicBezTo>
                    <a:pt x="10023" y="-517"/>
                    <a:pt x="5133" y="-517"/>
                    <a:pt x="2084" y="2482"/>
                  </a:cubicBezTo>
                  <a:lnTo>
                    <a:pt x="2084" y="2482"/>
                  </a:lnTo>
                  <a:cubicBezTo>
                    <a:pt x="-719" y="5462"/>
                    <a:pt x="-719" y="10109"/>
                    <a:pt x="2084" y="13089"/>
                  </a:cubicBezTo>
                  <a:cubicBezTo>
                    <a:pt x="36501" y="47711"/>
                    <a:pt x="55866" y="94520"/>
                    <a:pt x="55971" y="143344"/>
                  </a:cubicBezTo>
                  <a:cubicBezTo>
                    <a:pt x="55881" y="145063"/>
                    <a:pt x="55881" y="146785"/>
                    <a:pt x="55971" y="148504"/>
                  </a:cubicBezTo>
                  <a:lnTo>
                    <a:pt x="55971" y="148504"/>
                  </a:lnTo>
                  <a:cubicBezTo>
                    <a:pt x="59406" y="205315"/>
                    <a:pt x="54579" y="262324"/>
                    <a:pt x="41639" y="317749"/>
                  </a:cubicBezTo>
                  <a:cubicBezTo>
                    <a:pt x="38327" y="332071"/>
                    <a:pt x="33357" y="345957"/>
                    <a:pt x="26830" y="359128"/>
                  </a:cubicBezTo>
                  <a:cubicBezTo>
                    <a:pt x="22244" y="368684"/>
                    <a:pt x="17276" y="377668"/>
                    <a:pt x="11447" y="387128"/>
                  </a:cubicBezTo>
                  <a:cubicBezTo>
                    <a:pt x="9230" y="390659"/>
                    <a:pt x="10294" y="395319"/>
                    <a:pt x="13823" y="397537"/>
                  </a:cubicBezTo>
                  <a:cubicBezTo>
                    <a:pt x="13828" y="397540"/>
                    <a:pt x="13831" y="397542"/>
                    <a:pt x="13836" y="397545"/>
                  </a:cubicBezTo>
                  <a:lnTo>
                    <a:pt x="13836" y="397545"/>
                  </a:lnTo>
                  <a:cubicBezTo>
                    <a:pt x="17406" y="399798"/>
                    <a:pt x="22126" y="398731"/>
                    <a:pt x="24379" y="395160"/>
                  </a:cubicBezTo>
                  <a:cubicBezTo>
                    <a:pt x="24400" y="395127"/>
                    <a:pt x="24421" y="395094"/>
                    <a:pt x="24441" y="395060"/>
                  </a:cubicBezTo>
                  <a:cubicBezTo>
                    <a:pt x="30270" y="385504"/>
                    <a:pt x="35620" y="375947"/>
                    <a:pt x="40493" y="366391"/>
                  </a:cubicBezTo>
                  <a:cubicBezTo>
                    <a:pt x="47559" y="352132"/>
                    <a:pt x="52914" y="337088"/>
                    <a:pt x="56449" y="321571"/>
                  </a:cubicBezTo>
                  <a:cubicBezTo>
                    <a:pt x="69759" y="264745"/>
                    <a:pt x="74716" y="206282"/>
                    <a:pt x="71163" y="14802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8" name="Freeform 32">
              <a:extLst>
                <a:ext uri="{FF2B5EF4-FFF2-40B4-BE49-F238E27FC236}">
                  <a16:creationId xmlns:a16="http://schemas.microsoft.com/office/drawing/2014/main" id="{81219D44-A93A-DD98-FB77-DEBC41CC97CD}"/>
                </a:ext>
              </a:extLst>
            </p:cNvPr>
            <p:cNvSpPr/>
            <p:nvPr/>
          </p:nvSpPr>
          <p:spPr>
            <a:xfrm>
              <a:off x="10500910" y="2171791"/>
              <a:ext cx="92646" cy="147500"/>
            </a:xfrm>
            <a:custGeom>
              <a:avLst/>
              <a:gdLst>
                <a:gd name="connsiteX0" fmla="*/ 69152 w 92646"/>
                <a:gd name="connsiteY0" fmla="*/ 35696 h 147500"/>
                <a:gd name="connsiteX1" fmla="*/ 47751 w 92646"/>
                <a:gd name="connsiteY1" fmla="*/ 76120 h 147500"/>
                <a:gd name="connsiteX2" fmla="*/ 33036 w 92646"/>
                <a:gd name="connsiteY2" fmla="*/ 98195 h 147500"/>
                <a:gd name="connsiteX3" fmla="*/ 2176 w 92646"/>
                <a:gd name="connsiteY3" fmla="*/ 134701 h 147500"/>
                <a:gd name="connsiteX4" fmla="*/ 2176 w 92646"/>
                <a:gd name="connsiteY4" fmla="*/ 145500 h 147500"/>
                <a:gd name="connsiteX5" fmla="*/ 12972 w 92646"/>
                <a:gd name="connsiteY5" fmla="*/ 145500 h 147500"/>
                <a:gd name="connsiteX6" fmla="*/ 44788 w 92646"/>
                <a:gd name="connsiteY6" fmla="*/ 107847 h 147500"/>
                <a:gd name="connsiteX7" fmla="*/ 60458 w 92646"/>
                <a:gd name="connsiteY7" fmla="*/ 84339 h 147500"/>
                <a:gd name="connsiteX8" fmla="*/ 92465 w 92646"/>
                <a:gd name="connsiteY8" fmla="*/ 9321 h 147500"/>
                <a:gd name="connsiteX9" fmla="*/ 86637 w 92646"/>
                <a:gd name="connsiteY9" fmla="*/ 375 h 147500"/>
                <a:gd name="connsiteX10" fmla="*/ 86445 w 92646"/>
                <a:gd name="connsiteY10" fmla="*/ 337 h 147500"/>
                <a:gd name="connsiteX11" fmla="*/ 86447 w 92646"/>
                <a:gd name="connsiteY11" fmla="*/ 337 h 147500"/>
                <a:gd name="connsiteX12" fmla="*/ 77754 w 92646"/>
                <a:gd name="connsiteY12" fmla="*/ 6535 h 147500"/>
                <a:gd name="connsiteX13" fmla="*/ 77752 w 92646"/>
                <a:gd name="connsiteY13" fmla="*/ 6549 h 147500"/>
                <a:gd name="connsiteX14" fmla="*/ 69152 w 92646"/>
                <a:gd name="connsiteY14" fmla="*/ 35696 h 14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646" h="147500">
                  <a:moveTo>
                    <a:pt x="69152" y="35696"/>
                  </a:moveTo>
                  <a:cubicBezTo>
                    <a:pt x="62824" y="49582"/>
                    <a:pt x="55677" y="63080"/>
                    <a:pt x="47751" y="76120"/>
                  </a:cubicBezTo>
                  <a:cubicBezTo>
                    <a:pt x="43259" y="83745"/>
                    <a:pt x="38347" y="91115"/>
                    <a:pt x="33036" y="98195"/>
                  </a:cubicBezTo>
                  <a:cubicBezTo>
                    <a:pt x="23482" y="109950"/>
                    <a:pt x="13928" y="122278"/>
                    <a:pt x="2176" y="134701"/>
                  </a:cubicBezTo>
                  <a:cubicBezTo>
                    <a:pt x="-749" y="137706"/>
                    <a:pt x="-749" y="142495"/>
                    <a:pt x="2176" y="145500"/>
                  </a:cubicBezTo>
                  <a:cubicBezTo>
                    <a:pt x="5159" y="148477"/>
                    <a:pt x="9989" y="148477"/>
                    <a:pt x="12972" y="145500"/>
                  </a:cubicBezTo>
                  <a:cubicBezTo>
                    <a:pt x="24820" y="132598"/>
                    <a:pt x="35425" y="119984"/>
                    <a:pt x="44788" y="107847"/>
                  </a:cubicBezTo>
                  <a:cubicBezTo>
                    <a:pt x="49948" y="100967"/>
                    <a:pt x="55012" y="93322"/>
                    <a:pt x="60458" y="84339"/>
                  </a:cubicBezTo>
                  <a:cubicBezTo>
                    <a:pt x="75144" y="61245"/>
                    <a:pt x="85956" y="35904"/>
                    <a:pt x="92465" y="9321"/>
                  </a:cubicBezTo>
                  <a:cubicBezTo>
                    <a:pt x="93325" y="5241"/>
                    <a:pt x="90716" y="1236"/>
                    <a:pt x="86637" y="375"/>
                  </a:cubicBezTo>
                  <a:cubicBezTo>
                    <a:pt x="86573" y="362"/>
                    <a:pt x="86510" y="349"/>
                    <a:pt x="86445" y="337"/>
                  </a:cubicBezTo>
                  <a:lnTo>
                    <a:pt x="86447" y="337"/>
                  </a:lnTo>
                  <a:cubicBezTo>
                    <a:pt x="82335" y="-352"/>
                    <a:pt x="78443" y="2423"/>
                    <a:pt x="77754" y="6535"/>
                  </a:cubicBezTo>
                  <a:cubicBezTo>
                    <a:pt x="77753" y="6540"/>
                    <a:pt x="77753" y="6544"/>
                    <a:pt x="77752" y="6549"/>
                  </a:cubicBezTo>
                  <a:cubicBezTo>
                    <a:pt x="76135" y="16591"/>
                    <a:pt x="73245" y="26385"/>
                    <a:pt x="69152" y="3569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9" name="Freeform 33">
              <a:extLst>
                <a:ext uri="{FF2B5EF4-FFF2-40B4-BE49-F238E27FC236}">
                  <a16:creationId xmlns:a16="http://schemas.microsoft.com/office/drawing/2014/main" id="{4F95AFF4-D188-1B60-E1CC-F0D6807DD061}"/>
                </a:ext>
              </a:extLst>
            </p:cNvPr>
            <p:cNvSpPr/>
            <p:nvPr/>
          </p:nvSpPr>
          <p:spPr>
            <a:xfrm>
              <a:off x="10579727" y="1978182"/>
              <a:ext cx="293270" cy="504773"/>
            </a:xfrm>
            <a:custGeom>
              <a:avLst/>
              <a:gdLst>
                <a:gd name="connsiteX0" fmla="*/ 292925 w 293270"/>
                <a:gd name="connsiteY0" fmla="*/ 145590 h 504773"/>
                <a:gd name="connsiteX1" fmla="*/ 292925 w 293270"/>
                <a:gd name="connsiteY1" fmla="*/ 145590 h 504773"/>
                <a:gd name="connsiteX2" fmla="*/ 145309 w 293270"/>
                <a:gd name="connsiteY2" fmla="*/ 237 h 504773"/>
                <a:gd name="connsiteX3" fmla="*/ -13 w 293270"/>
                <a:gd name="connsiteY3" fmla="*/ 147884 h 504773"/>
                <a:gd name="connsiteX4" fmla="*/ 654 w 293270"/>
                <a:gd name="connsiteY4" fmla="*/ 157440 h 504773"/>
                <a:gd name="connsiteX5" fmla="*/ 15559 w 293270"/>
                <a:gd name="connsiteY5" fmla="*/ 157440 h 504773"/>
                <a:gd name="connsiteX6" fmla="*/ 15559 w 293270"/>
                <a:gd name="connsiteY6" fmla="*/ 147884 h 504773"/>
                <a:gd name="connsiteX7" fmla="*/ 143343 w 293270"/>
                <a:gd name="connsiteY7" fmla="*/ 12987 h 504773"/>
                <a:gd name="connsiteX8" fmla="*/ 278210 w 293270"/>
                <a:gd name="connsiteY8" fmla="*/ 140797 h 504773"/>
                <a:gd name="connsiteX9" fmla="*/ 278210 w 293270"/>
                <a:gd name="connsiteY9" fmla="*/ 147884 h 504773"/>
                <a:gd name="connsiteX10" fmla="*/ 278210 w 293270"/>
                <a:gd name="connsiteY10" fmla="*/ 147884 h 504773"/>
                <a:gd name="connsiteX11" fmla="*/ 259102 w 293270"/>
                <a:gd name="connsiteY11" fmla="*/ 313593 h 504773"/>
                <a:gd name="connsiteX12" fmla="*/ 244292 w 293270"/>
                <a:gd name="connsiteY12" fmla="*/ 351818 h 504773"/>
                <a:gd name="connsiteX13" fmla="*/ 136613 w 293270"/>
                <a:gd name="connsiteY13" fmla="*/ 492585 h 504773"/>
                <a:gd name="connsiteX14" fmla="*/ 137805 w 293270"/>
                <a:gd name="connsiteY14" fmla="*/ 503330 h 504773"/>
                <a:gd name="connsiteX15" fmla="*/ 147410 w 293270"/>
                <a:gd name="connsiteY15" fmla="*/ 503288 h 504773"/>
                <a:gd name="connsiteX16" fmla="*/ 257764 w 293270"/>
                <a:gd name="connsiteY16" fmla="*/ 358985 h 504773"/>
                <a:gd name="connsiteX17" fmla="*/ 273816 w 293270"/>
                <a:gd name="connsiteY17" fmla="*/ 317702 h 504773"/>
                <a:gd name="connsiteX18" fmla="*/ 292925 w 293270"/>
                <a:gd name="connsiteY18" fmla="*/ 145590 h 50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3270" h="504773">
                  <a:moveTo>
                    <a:pt x="292925" y="145590"/>
                  </a:moveTo>
                  <a:lnTo>
                    <a:pt x="292925" y="145590"/>
                  </a:lnTo>
                  <a:cubicBezTo>
                    <a:pt x="292291" y="64681"/>
                    <a:pt x="226201" y="-396"/>
                    <a:pt x="145309" y="237"/>
                  </a:cubicBezTo>
                  <a:cubicBezTo>
                    <a:pt x="64416" y="870"/>
                    <a:pt x="-647" y="66974"/>
                    <a:pt x="-13" y="147884"/>
                  </a:cubicBezTo>
                  <a:cubicBezTo>
                    <a:pt x="-15" y="150655"/>
                    <a:pt x="-15" y="154191"/>
                    <a:pt x="654" y="157440"/>
                  </a:cubicBezTo>
                  <a:lnTo>
                    <a:pt x="15559" y="157440"/>
                  </a:lnTo>
                  <a:cubicBezTo>
                    <a:pt x="15559" y="154096"/>
                    <a:pt x="15559" y="150751"/>
                    <a:pt x="15559" y="147884"/>
                  </a:cubicBezTo>
                  <a:cubicBezTo>
                    <a:pt x="13602" y="75340"/>
                    <a:pt x="70813" y="14944"/>
                    <a:pt x="143343" y="12987"/>
                  </a:cubicBezTo>
                  <a:cubicBezTo>
                    <a:pt x="215872" y="11030"/>
                    <a:pt x="276254" y="68253"/>
                    <a:pt x="278210" y="140797"/>
                  </a:cubicBezTo>
                  <a:cubicBezTo>
                    <a:pt x="278275" y="143159"/>
                    <a:pt x="278275" y="145522"/>
                    <a:pt x="278210" y="147884"/>
                  </a:cubicBezTo>
                  <a:lnTo>
                    <a:pt x="278210" y="147884"/>
                  </a:lnTo>
                  <a:cubicBezTo>
                    <a:pt x="279749" y="203748"/>
                    <a:pt x="273314" y="259546"/>
                    <a:pt x="259102" y="313593"/>
                  </a:cubicBezTo>
                  <a:cubicBezTo>
                    <a:pt x="255577" y="326838"/>
                    <a:pt x="250611" y="339656"/>
                    <a:pt x="244292" y="351818"/>
                  </a:cubicBezTo>
                  <a:cubicBezTo>
                    <a:pt x="215214" y="403584"/>
                    <a:pt x="178962" y="450975"/>
                    <a:pt x="136613" y="492585"/>
                  </a:cubicBezTo>
                  <a:cubicBezTo>
                    <a:pt x="133976" y="495881"/>
                    <a:pt x="134509" y="500692"/>
                    <a:pt x="137805" y="503330"/>
                  </a:cubicBezTo>
                  <a:cubicBezTo>
                    <a:pt x="140617" y="505581"/>
                    <a:pt x="144617" y="505563"/>
                    <a:pt x="147410" y="503288"/>
                  </a:cubicBezTo>
                  <a:cubicBezTo>
                    <a:pt x="190813" y="460632"/>
                    <a:pt x="227964" y="412050"/>
                    <a:pt x="257764" y="358985"/>
                  </a:cubicBezTo>
                  <a:cubicBezTo>
                    <a:pt x="264614" y="345856"/>
                    <a:pt x="269997" y="332011"/>
                    <a:pt x="273816" y="317702"/>
                  </a:cubicBezTo>
                  <a:cubicBezTo>
                    <a:pt x="288399" y="261544"/>
                    <a:pt x="294835" y="203580"/>
                    <a:pt x="292925" y="14559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4" name="Group 3">
            <a:extLst>
              <a:ext uri="{FF2B5EF4-FFF2-40B4-BE49-F238E27FC236}">
                <a16:creationId xmlns:a16="http://schemas.microsoft.com/office/drawing/2014/main" id="{284F5641-533F-9225-C805-0F98014C8253}"/>
              </a:ext>
            </a:extLst>
          </p:cNvPr>
          <p:cNvGrpSpPr/>
          <p:nvPr/>
        </p:nvGrpSpPr>
        <p:grpSpPr>
          <a:xfrm>
            <a:off x="6076795" y="3332123"/>
            <a:ext cx="602693" cy="545290"/>
            <a:chOff x="5992744" y="4287977"/>
            <a:chExt cx="602693" cy="545290"/>
          </a:xfrm>
        </p:grpSpPr>
        <p:sp>
          <p:nvSpPr>
            <p:cNvPr id="5" name="Freeform 2">
              <a:extLst>
                <a:ext uri="{FF2B5EF4-FFF2-40B4-BE49-F238E27FC236}">
                  <a16:creationId xmlns:a16="http://schemas.microsoft.com/office/drawing/2014/main" id="{D4E6E518-AA69-2247-FB75-E41B7999D418}"/>
                </a:ext>
              </a:extLst>
            </p:cNvPr>
            <p:cNvSpPr/>
            <p:nvPr/>
          </p:nvSpPr>
          <p:spPr>
            <a:xfrm>
              <a:off x="5992744" y="4287977"/>
              <a:ext cx="531895" cy="496456"/>
            </a:xfrm>
            <a:custGeom>
              <a:avLst/>
              <a:gdLst>
                <a:gd name="connsiteX0" fmla="*/ 35429 w 531895"/>
                <a:gd name="connsiteY0" fmla="*/ 496689 h 496456"/>
                <a:gd name="connsiteX1" fmla="*/ -18 w 531895"/>
                <a:gd name="connsiteY1" fmla="*/ 496689 h 496456"/>
                <a:gd name="connsiteX2" fmla="*/ -18 w 531895"/>
                <a:gd name="connsiteY2" fmla="*/ 102200 h 496456"/>
                <a:gd name="connsiteX3" fmla="*/ 101928 w 531895"/>
                <a:gd name="connsiteY3" fmla="*/ 232 h 496456"/>
                <a:gd name="connsiteX4" fmla="*/ 531878 w 531895"/>
                <a:gd name="connsiteY4" fmla="*/ 233 h 496456"/>
                <a:gd name="connsiteX5" fmla="*/ 531878 w 531895"/>
                <a:gd name="connsiteY5" fmla="*/ 35687 h 496456"/>
                <a:gd name="connsiteX6" fmla="*/ 101928 w 531895"/>
                <a:gd name="connsiteY6" fmla="*/ 35687 h 496456"/>
                <a:gd name="connsiteX7" fmla="*/ 35047 w 531895"/>
                <a:gd name="connsiteY7" fmla="*/ 102582 h 49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95" h="496456">
                  <a:moveTo>
                    <a:pt x="35429" y="496689"/>
                  </a:moveTo>
                  <a:lnTo>
                    <a:pt x="-18" y="496689"/>
                  </a:lnTo>
                  <a:lnTo>
                    <a:pt x="-18" y="102200"/>
                  </a:lnTo>
                  <a:cubicBezTo>
                    <a:pt x="87" y="45928"/>
                    <a:pt x="45668" y="338"/>
                    <a:pt x="101928" y="232"/>
                  </a:cubicBezTo>
                  <a:lnTo>
                    <a:pt x="531878" y="233"/>
                  </a:lnTo>
                  <a:lnTo>
                    <a:pt x="531878" y="35687"/>
                  </a:lnTo>
                  <a:lnTo>
                    <a:pt x="101928" y="35687"/>
                  </a:lnTo>
                  <a:cubicBezTo>
                    <a:pt x="64991" y="35687"/>
                    <a:pt x="35047" y="65637"/>
                    <a:pt x="35047" y="102582"/>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6" name="Freeform 3">
              <a:extLst>
                <a:ext uri="{FF2B5EF4-FFF2-40B4-BE49-F238E27FC236}">
                  <a16:creationId xmlns:a16="http://schemas.microsoft.com/office/drawing/2014/main" id="{CD023F91-846E-FCA9-D90B-67C6EE023707}"/>
                </a:ext>
              </a:extLst>
            </p:cNvPr>
            <p:cNvSpPr/>
            <p:nvPr/>
          </p:nvSpPr>
          <p:spPr>
            <a:xfrm>
              <a:off x="6403967" y="4642616"/>
              <a:ext cx="106340" cy="106363"/>
            </a:xfrm>
            <a:custGeom>
              <a:avLst/>
              <a:gdLst>
                <a:gd name="connsiteX0" fmla="*/ 106341 w 106340"/>
                <a:gd name="connsiteY0" fmla="*/ 35455 h 106363"/>
                <a:gd name="connsiteX1" fmla="*/ 70894 w 106340"/>
                <a:gd name="connsiteY1" fmla="*/ 35455 h 106363"/>
                <a:gd name="connsiteX2" fmla="*/ 70894 w 106340"/>
                <a:gd name="connsiteY2" fmla="*/ 0 h 106363"/>
                <a:gd name="connsiteX3" fmla="*/ 35447 w 106340"/>
                <a:gd name="connsiteY3" fmla="*/ 0 h 106363"/>
                <a:gd name="connsiteX4" fmla="*/ 35447 w 106340"/>
                <a:gd name="connsiteY4" fmla="*/ 35455 h 106363"/>
                <a:gd name="connsiteX5" fmla="*/ 0 w 106340"/>
                <a:gd name="connsiteY5" fmla="*/ 35455 h 106363"/>
                <a:gd name="connsiteX6" fmla="*/ 0 w 106340"/>
                <a:gd name="connsiteY6" fmla="*/ 70909 h 106363"/>
                <a:gd name="connsiteX7" fmla="*/ 35447 w 106340"/>
                <a:gd name="connsiteY7" fmla="*/ 70909 h 106363"/>
                <a:gd name="connsiteX8" fmla="*/ 35447 w 106340"/>
                <a:gd name="connsiteY8" fmla="*/ 106363 h 106363"/>
                <a:gd name="connsiteX9" fmla="*/ 70894 w 106340"/>
                <a:gd name="connsiteY9" fmla="*/ 106363 h 106363"/>
                <a:gd name="connsiteX10" fmla="*/ 70894 w 106340"/>
                <a:gd name="connsiteY10" fmla="*/ 70909 h 106363"/>
                <a:gd name="connsiteX11" fmla="*/ 106341 w 106340"/>
                <a:gd name="connsiteY11" fmla="*/ 70909 h 106363"/>
                <a:gd name="connsiteX12" fmla="*/ 106341 w 106340"/>
                <a:gd name="connsiteY12" fmla="*/ 35455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340" h="106363">
                  <a:moveTo>
                    <a:pt x="106341" y="35455"/>
                  </a:moveTo>
                  <a:lnTo>
                    <a:pt x="70894" y="35455"/>
                  </a:lnTo>
                  <a:lnTo>
                    <a:pt x="70894" y="0"/>
                  </a:lnTo>
                  <a:lnTo>
                    <a:pt x="35447" y="0"/>
                  </a:lnTo>
                  <a:lnTo>
                    <a:pt x="35447" y="35455"/>
                  </a:lnTo>
                  <a:lnTo>
                    <a:pt x="0" y="35455"/>
                  </a:lnTo>
                  <a:lnTo>
                    <a:pt x="0" y="70909"/>
                  </a:lnTo>
                  <a:lnTo>
                    <a:pt x="35447" y="70909"/>
                  </a:lnTo>
                  <a:lnTo>
                    <a:pt x="35447" y="106363"/>
                  </a:lnTo>
                  <a:lnTo>
                    <a:pt x="70894" y="106363"/>
                  </a:lnTo>
                  <a:lnTo>
                    <a:pt x="70894" y="70909"/>
                  </a:lnTo>
                  <a:lnTo>
                    <a:pt x="106341" y="70909"/>
                  </a:lnTo>
                  <a:lnTo>
                    <a:pt x="106341" y="35455"/>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7" name="Freeform 4">
              <a:extLst>
                <a:ext uri="{FF2B5EF4-FFF2-40B4-BE49-F238E27FC236}">
                  <a16:creationId xmlns:a16="http://schemas.microsoft.com/office/drawing/2014/main" id="{C86A188C-ACDE-B9CE-5D8D-CBFB092725A2}"/>
                </a:ext>
              </a:extLst>
            </p:cNvPr>
            <p:cNvSpPr/>
            <p:nvPr/>
          </p:nvSpPr>
          <p:spPr>
            <a:xfrm>
              <a:off x="6081410" y="4429890"/>
              <a:ext cx="319022" cy="319089"/>
            </a:xfrm>
            <a:custGeom>
              <a:avLst/>
              <a:gdLst>
                <a:gd name="connsiteX0" fmla="*/ 319023 w 319022"/>
                <a:gd name="connsiteY0" fmla="*/ 35455 h 319089"/>
                <a:gd name="connsiteX1" fmla="*/ 283575 w 319022"/>
                <a:gd name="connsiteY1" fmla="*/ 35455 h 319089"/>
                <a:gd name="connsiteX2" fmla="*/ 283575 w 319022"/>
                <a:gd name="connsiteY2" fmla="*/ 0 h 319089"/>
                <a:gd name="connsiteX3" fmla="*/ 248128 w 319022"/>
                <a:gd name="connsiteY3" fmla="*/ 0 h 319089"/>
                <a:gd name="connsiteX4" fmla="*/ 248128 w 319022"/>
                <a:gd name="connsiteY4" fmla="*/ 35455 h 319089"/>
                <a:gd name="connsiteX5" fmla="*/ 141788 w 319022"/>
                <a:gd name="connsiteY5" fmla="*/ 35455 h 319089"/>
                <a:gd name="connsiteX6" fmla="*/ 141788 w 319022"/>
                <a:gd name="connsiteY6" fmla="*/ 0 h 319089"/>
                <a:gd name="connsiteX7" fmla="*/ 106341 w 319022"/>
                <a:gd name="connsiteY7" fmla="*/ 0 h 319089"/>
                <a:gd name="connsiteX8" fmla="*/ 106341 w 319022"/>
                <a:gd name="connsiteY8" fmla="*/ 35455 h 319089"/>
                <a:gd name="connsiteX9" fmla="*/ 0 w 319022"/>
                <a:gd name="connsiteY9" fmla="*/ 35455 h 319089"/>
                <a:gd name="connsiteX10" fmla="*/ 0 w 319022"/>
                <a:gd name="connsiteY10" fmla="*/ 70909 h 319089"/>
                <a:gd name="connsiteX11" fmla="*/ 106341 w 319022"/>
                <a:gd name="connsiteY11" fmla="*/ 70909 h 319089"/>
                <a:gd name="connsiteX12" fmla="*/ 106341 w 319022"/>
                <a:gd name="connsiteY12" fmla="*/ 141818 h 319089"/>
                <a:gd name="connsiteX13" fmla="*/ 0 w 319022"/>
                <a:gd name="connsiteY13" fmla="*/ 141818 h 319089"/>
                <a:gd name="connsiteX14" fmla="*/ 0 w 319022"/>
                <a:gd name="connsiteY14" fmla="*/ 177272 h 319089"/>
                <a:gd name="connsiteX15" fmla="*/ 106341 w 319022"/>
                <a:gd name="connsiteY15" fmla="*/ 177272 h 319089"/>
                <a:gd name="connsiteX16" fmla="*/ 106341 w 319022"/>
                <a:gd name="connsiteY16" fmla="*/ 248181 h 319089"/>
                <a:gd name="connsiteX17" fmla="*/ 0 w 319022"/>
                <a:gd name="connsiteY17" fmla="*/ 248181 h 319089"/>
                <a:gd name="connsiteX18" fmla="*/ 0 w 319022"/>
                <a:gd name="connsiteY18" fmla="*/ 283635 h 319089"/>
                <a:gd name="connsiteX19" fmla="*/ 106341 w 319022"/>
                <a:gd name="connsiteY19" fmla="*/ 283635 h 319089"/>
                <a:gd name="connsiteX20" fmla="*/ 106341 w 319022"/>
                <a:gd name="connsiteY20" fmla="*/ 319090 h 319089"/>
                <a:gd name="connsiteX21" fmla="*/ 141788 w 319022"/>
                <a:gd name="connsiteY21" fmla="*/ 319090 h 319089"/>
                <a:gd name="connsiteX22" fmla="*/ 141788 w 319022"/>
                <a:gd name="connsiteY22" fmla="*/ 283635 h 319089"/>
                <a:gd name="connsiteX23" fmla="*/ 177235 w 319022"/>
                <a:gd name="connsiteY23" fmla="*/ 283635 h 319089"/>
                <a:gd name="connsiteX24" fmla="*/ 177235 w 319022"/>
                <a:gd name="connsiteY24" fmla="*/ 248181 h 319089"/>
                <a:gd name="connsiteX25" fmla="*/ 141788 w 319022"/>
                <a:gd name="connsiteY25" fmla="*/ 248181 h 319089"/>
                <a:gd name="connsiteX26" fmla="*/ 141788 w 319022"/>
                <a:gd name="connsiteY26" fmla="*/ 177272 h 319089"/>
                <a:gd name="connsiteX27" fmla="*/ 212682 w 319022"/>
                <a:gd name="connsiteY27" fmla="*/ 177272 h 319089"/>
                <a:gd name="connsiteX28" fmla="*/ 212682 w 319022"/>
                <a:gd name="connsiteY28" fmla="*/ 141818 h 319089"/>
                <a:gd name="connsiteX29" fmla="*/ 141788 w 319022"/>
                <a:gd name="connsiteY29" fmla="*/ 141818 h 319089"/>
                <a:gd name="connsiteX30" fmla="*/ 141788 w 319022"/>
                <a:gd name="connsiteY30" fmla="*/ 70909 h 319089"/>
                <a:gd name="connsiteX31" fmla="*/ 248128 w 319022"/>
                <a:gd name="connsiteY31" fmla="*/ 70909 h 319089"/>
                <a:gd name="connsiteX32" fmla="*/ 248128 w 319022"/>
                <a:gd name="connsiteY32" fmla="*/ 106363 h 319089"/>
                <a:gd name="connsiteX33" fmla="*/ 283575 w 319022"/>
                <a:gd name="connsiteY33" fmla="*/ 106363 h 319089"/>
                <a:gd name="connsiteX34" fmla="*/ 283575 w 319022"/>
                <a:gd name="connsiteY34" fmla="*/ 70909 h 319089"/>
                <a:gd name="connsiteX35" fmla="*/ 319023 w 319022"/>
                <a:gd name="connsiteY35" fmla="*/ 70909 h 319089"/>
                <a:gd name="connsiteX36" fmla="*/ 319023 w 319022"/>
                <a:gd name="connsiteY36" fmla="*/ 35455 h 31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9022" h="319089">
                  <a:moveTo>
                    <a:pt x="319023" y="35455"/>
                  </a:moveTo>
                  <a:lnTo>
                    <a:pt x="283575" y="35455"/>
                  </a:lnTo>
                  <a:lnTo>
                    <a:pt x="283575" y="0"/>
                  </a:lnTo>
                  <a:lnTo>
                    <a:pt x="248128" y="0"/>
                  </a:lnTo>
                  <a:lnTo>
                    <a:pt x="248128" y="35455"/>
                  </a:lnTo>
                  <a:lnTo>
                    <a:pt x="141788" y="35455"/>
                  </a:lnTo>
                  <a:lnTo>
                    <a:pt x="141788" y="0"/>
                  </a:lnTo>
                  <a:lnTo>
                    <a:pt x="106341" y="0"/>
                  </a:lnTo>
                  <a:lnTo>
                    <a:pt x="106341" y="35455"/>
                  </a:lnTo>
                  <a:lnTo>
                    <a:pt x="0" y="35455"/>
                  </a:lnTo>
                  <a:lnTo>
                    <a:pt x="0" y="70909"/>
                  </a:lnTo>
                  <a:lnTo>
                    <a:pt x="106341" y="70909"/>
                  </a:lnTo>
                  <a:lnTo>
                    <a:pt x="106341" y="141818"/>
                  </a:lnTo>
                  <a:lnTo>
                    <a:pt x="0" y="141818"/>
                  </a:lnTo>
                  <a:lnTo>
                    <a:pt x="0" y="177272"/>
                  </a:lnTo>
                  <a:lnTo>
                    <a:pt x="106341" y="177272"/>
                  </a:lnTo>
                  <a:lnTo>
                    <a:pt x="106341" y="248181"/>
                  </a:lnTo>
                  <a:lnTo>
                    <a:pt x="0" y="248181"/>
                  </a:lnTo>
                  <a:lnTo>
                    <a:pt x="0" y="283635"/>
                  </a:lnTo>
                  <a:lnTo>
                    <a:pt x="106341" y="283635"/>
                  </a:lnTo>
                  <a:lnTo>
                    <a:pt x="106341" y="319090"/>
                  </a:lnTo>
                  <a:lnTo>
                    <a:pt x="141788" y="319090"/>
                  </a:lnTo>
                  <a:lnTo>
                    <a:pt x="141788" y="283635"/>
                  </a:lnTo>
                  <a:lnTo>
                    <a:pt x="177235" y="283635"/>
                  </a:lnTo>
                  <a:lnTo>
                    <a:pt x="177235" y="248181"/>
                  </a:lnTo>
                  <a:lnTo>
                    <a:pt x="141788" y="248181"/>
                  </a:lnTo>
                  <a:lnTo>
                    <a:pt x="141788" y="177272"/>
                  </a:lnTo>
                  <a:lnTo>
                    <a:pt x="212682" y="177272"/>
                  </a:lnTo>
                  <a:lnTo>
                    <a:pt x="212682" y="141818"/>
                  </a:lnTo>
                  <a:lnTo>
                    <a:pt x="141788" y="141818"/>
                  </a:lnTo>
                  <a:lnTo>
                    <a:pt x="141788" y="70909"/>
                  </a:lnTo>
                  <a:lnTo>
                    <a:pt x="248128" y="70909"/>
                  </a:lnTo>
                  <a:lnTo>
                    <a:pt x="248128" y="106363"/>
                  </a:lnTo>
                  <a:lnTo>
                    <a:pt x="283575" y="106363"/>
                  </a:lnTo>
                  <a:lnTo>
                    <a:pt x="283575" y="70909"/>
                  </a:lnTo>
                  <a:lnTo>
                    <a:pt x="319023" y="70909"/>
                  </a:lnTo>
                  <a:lnTo>
                    <a:pt x="319023" y="35455"/>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8" name="Freeform 5">
              <a:extLst>
                <a:ext uri="{FF2B5EF4-FFF2-40B4-BE49-F238E27FC236}">
                  <a16:creationId xmlns:a16="http://schemas.microsoft.com/office/drawing/2014/main" id="{86E6E8DE-7351-EBEA-9786-C3A6A636855B}"/>
                </a:ext>
              </a:extLst>
            </p:cNvPr>
            <p:cNvSpPr/>
            <p:nvPr/>
          </p:nvSpPr>
          <p:spPr>
            <a:xfrm>
              <a:off x="6320652" y="4558424"/>
              <a:ext cx="274785" cy="274843"/>
            </a:xfrm>
            <a:custGeom>
              <a:avLst/>
              <a:gdLst>
                <a:gd name="connsiteX0" fmla="*/ 137375 w 274785"/>
                <a:gd name="connsiteY0" fmla="*/ 232 h 274843"/>
                <a:gd name="connsiteX1" fmla="*/ -18 w 274785"/>
                <a:gd name="connsiteY1" fmla="*/ 137654 h 274843"/>
                <a:gd name="connsiteX2" fmla="*/ 137375 w 274785"/>
                <a:gd name="connsiteY2" fmla="*/ 275076 h 274843"/>
                <a:gd name="connsiteX3" fmla="*/ 274768 w 274785"/>
                <a:gd name="connsiteY3" fmla="*/ 137654 h 274843"/>
                <a:gd name="connsiteX4" fmla="*/ 274768 w 274785"/>
                <a:gd name="connsiteY4" fmla="*/ 137558 h 274843"/>
                <a:gd name="connsiteX5" fmla="*/ 137375 w 274785"/>
                <a:gd name="connsiteY5" fmla="*/ 232 h 274843"/>
                <a:gd name="connsiteX6" fmla="*/ 137375 w 274785"/>
                <a:gd name="connsiteY6" fmla="*/ 239143 h 274843"/>
                <a:gd name="connsiteX7" fmla="*/ 35429 w 274785"/>
                <a:gd name="connsiteY7" fmla="*/ 137176 h 274843"/>
                <a:gd name="connsiteX8" fmla="*/ 137375 w 274785"/>
                <a:gd name="connsiteY8" fmla="*/ 35209 h 274843"/>
                <a:gd name="connsiteX9" fmla="*/ 239320 w 274785"/>
                <a:gd name="connsiteY9" fmla="*/ 137176 h 274843"/>
                <a:gd name="connsiteX10" fmla="*/ 137757 w 274785"/>
                <a:gd name="connsiteY10" fmla="*/ 239525 h 274843"/>
                <a:gd name="connsiteX11" fmla="*/ 137374 w 274785"/>
                <a:gd name="connsiteY11" fmla="*/ 239525 h 27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785" h="274843">
                  <a:moveTo>
                    <a:pt x="137375" y="232"/>
                  </a:moveTo>
                  <a:cubicBezTo>
                    <a:pt x="61495" y="232"/>
                    <a:pt x="-18" y="61758"/>
                    <a:pt x="-18" y="137654"/>
                  </a:cubicBezTo>
                  <a:cubicBezTo>
                    <a:pt x="-18" y="213550"/>
                    <a:pt x="61495" y="275076"/>
                    <a:pt x="137375" y="275076"/>
                  </a:cubicBezTo>
                  <a:cubicBezTo>
                    <a:pt x="213254" y="275076"/>
                    <a:pt x="274768" y="213550"/>
                    <a:pt x="274768" y="137654"/>
                  </a:cubicBezTo>
                  <a:cubicBezTo>
                    <a:pt x="274768" y="137622"/>
                    <a:pt x="274768" y="137590"/>
                    <a:pt x="274768" y="137558"/>
                  </a:cubicBezTo>
                  <a:cubicBezTo>
                    <a:pt x="274662" y="61722"/>
                    <a:pt x="213196" y="285"/>
                    <a:pt x="137375" y="232"/>
                  </a:cubicBezTo>
                  <a:close/>
                  <a:moveTo>
                    <a:pt x="137375" y="239143"/>
                  </a:moveTo>
                  <a:cubicBezTo>
                    <a:pt x="81072" y="239143"/>
                    <a:pt x="35429" y="193491"/>
                    <a:pt x="35429" y="137176"/>
                  </a:cubicBezTo>
                  <a:cubicBezTo>
                    <a:pt x="35429" y="80861"/>
                    <a:pt x="81072" y="35209"/>
                    <a:pt x="137375" y="35209"/>
                  </a:cubicBezTo>
                  <a:cubicBezTo>
                    <a:pt x="193678" y="35209"/>
                    <a:pt x="239320" y="80861"/>
                    <a:pt x="239320" y="137176"/>
                  </a:cubicBezTo>
                  <a:cubicBezTo>
                    <a:pt x="239531" y="193490"/>
                    <a:pt x="194060" y="239314"/>
                    <a:pt x="137757" y="239525"/>
                  </a:cubicBezTo>
                  <a:cubicBezTo>
                    <a:pt x="137630" y="239525"/>
                    <a:pt x="137502" y="239525"/>
                    <a:pt x="137374" y="239525"/>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9" name="Group 8">
            <a:extLst>
              <a:ext uri="{FF2B5EF4-FFF2-40B4-BE49-F238E27FC236}">
                <a16:creationId xmlns:a16="http://schemas.microsoft.com/office/drawing/2014/main" id="{2B6F4193-E67B-70AA-4E33-80221177AFD0}"/>
              </a:ext>
            </a:extLst>
          </p:cNvPr>
          <p:cNvGrpSpPr/>
          <p:nvPr/>
        </p:nvGrpSpPr>
        <p:grpSpPr>
          <a:xfrm>
            <a:off x="6025393" y="4572308"/>
            <a:ext cx="704829" cy="627093"/>
            <a:chOff x="5941342" y="5528162"/>
            <a:chExt cx="704829" cy="627093"/>
          </a:xfrm>
        </p:grpSpPr>
        <p:sp>
          <p:nvSpPr>
            <p:cNvPr id="10" name="Freeform 6">
              <a:extLst>
                <a:ext uri="{FF2B5EF4-FFF2-40B4-BE49-F238E27FC236}">
                  <a16:creationId xmlns:a16="http://schemas.microsoft.com/office/drawing/2014/main" id="{1B0C7BCF-C9B0-11CE-BD12-D25D330C9EB2}"/>
                </a:ext>
              </a:extLst>
            </p:cNvPr>
            <p:cNvSpPr/>
            <p:nvPr/>
          </p:nvSpPr>
          <p:spPr>
            <a:xfrm>
              <a:off x="6453650" y="5790918"/>
              <a:ext cx="192521" cy="123660"/>
            </a:xfrm>
            <a:custGeom>
              <a:avLst/>
              <a:gdLst>
                <a:gd name="connsiteX0" fmla="*/ 0 w 192521"/>
                <a:gd name="connsiteY0" fmla="*/ 94608 h 123660"/>
                <a:gd name="connsiteX1" fmla="*/ 24364 w 192521"/>
                <a:gd name="connsiteY1" fmla="*/ 120315 h 123660"/>
                <a:gd name="connsiteX2" fmla="*/ 98028 w 192521"/>
                <a:gd name="connsiteY2" fmla="*/ 50362 h 123660"/>
                <a:gd name="connsiteX3" fmla="*/ 166724 w 192521"/>
                <a:gd name="connsiteY3" fmla="*/ 123660 h 123660"/>
                <a:gd name="connsiteX4" fmla="*/ 192521 w 192521"/>
                <a:gd name="connsiteY4" fmla="*/ 99291 h 123660"/>
                <a:gd name="connsiteX5" fmla="*/ 100226 w 192521"/>
                <a:gd name="connsiteY5" fmla="*/ 0 h 123660"/>
                <a:gd name="connsiteX6" fmla="*/ 0 w 192521"/>
                <a:gd name="connsiteY6" fmla="*/ 94608 h 12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521" h="123660">
                  <a:moveTo>
                    <a:pt x="0" y="94608"/>
                  </a:moveTo>
                  <a:lnTo>
                    <a:pt x="24364" y="120315"/>
                  </a:lnTo>
                  <a:lnTo>
                    <a:pt x="98028" y="50362"/>
                  </a:lnTo>
                  <a:lnTo>
                    <a:pt x="166724" y="123660"/>
                  </a:lnTo>
                  <a:lnTo>
                    <a:pt x="192521" y="99291"/>
                  </a:lnTo>
                  <a:lnTo>
                    <a:pt x="100226" y="0"/>
                  </a:lnTo>
                  <a:lnTo>
                    <a:pt x="0" y="94608"/>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1" name="Freeform 7">
              <a:extLst>
                <a:ext uri="{FF2B5EF4-FFF2-40B4-BE49-F238E27FC236}">
                  <a16:creationId xmlns:a16="http://schemas.microsoft.com/office/drawing/2014/main" id="{69397C0B-3374-9685-4480-4CA09CC7DCE6}"/>
                </a:ext>
              </a:extLst>
            </p:cNvPr>
            <p:cNvSpPr/>
            <p:nvPr/>
          </p:nvSpPr>
          <p:spPr>
            <a:xfrm>
              <a:off x="6405687" y="5572649"/>
              <a:ext cx="130131" cy="130159"/>
            </a:xfrm>
            <a:custGeom>
              <a:avLst/>
              <a:gdLst>
                <a:gd name="connsiteX0" fmla="*/ 65143 w 130131"/>
                <a:gd name="connsiteY0" fmla="*/ 232 h 130159"/>
                <a:gd name="connsiteX1" fmla="*/ -18 w 130131"/>
                <a:gd name="connsiteY1" fmla="*/ 65216 h 130159"/>
                <a:gd name="connsiteX2" fmla="*/ 64952 w 130131"/>
                <a:gd name="connsiteY2" fmla="*/ 130391 h 130159"/>
                <a:gd name="connsiteX3" fmla="*/ 130113 w 130131"/>
                <a:gd name="connsiteY3" fmla="*/ 65408 h 130159"/>
                <a:gd name="connsiteX4" fmla="*/ 130113 w 130131"/>
                <a:gd name="connsiteY4" fmla="*/ 65312 h 130159"/>
                <a:gd name="connsiteX5" fmla="*/ 65143 w 130131"/>
                <a:gd name="connsiteY5" fmla="*/ 233 h 130159"/>
                <a:gd name="connsiteX6" fmla="*/ 65143 w 130131"/>
                <a:gd name="connsiteY6" fmla="*/ 94841 h 130159"/>
                <a:gd name="connsiteX7" fmla="*/ 35429 w 130131"/>
                <a:gd name="connsiteY7" fmla="*/ 65311 h 130159"/>
                <a:gd name="connsiteX8" fmla="*/ 64953 w 130131"/>
                <a:gd name="connsiteY8" fmla="*/ 35591 h 130159"/>
                <a:gd name="connsiteX9" fmla="*/ 94667 w 130131"/>
                <a:gd name="connsiteY9" fmla="*/ 65121 h 130159"/>
                <a:gd name="connsiteX10" fmla="*/ 94667 w 130131"/>
                <a:gd name="connsiteY10" fmla="*/ 65311 h 130159"/>
                <a:gd name="connsiteX11" fmla="*/ 65143 w 130131"/>
                <a:gd name="connsiteY11" fmla="*/ 94841 h 13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31" h="130159">
                  <a:moveTo>
                    <a:pt x="65143" y="232"/>
                  </a:moveTo>
                  <a:cubicBezTo>
                    <a:pt x="29209" y="180"/>
                    <a:pt x="35" y="29274"/>
                    <a:pt x="-18" y="65216"/>
                  </a:cubicBezTo>
                  <a:cubicBezTo>
                    <a:pt x="-70" y="101159"/>
                    <a:pt x="29017" y="130338"/>
                    <a:pt x="64952" y="130391"/>
                  </a:cubicBezTo>
                  <a:cubicBezTo>
                    <a:pt x="100887" y="130444"/>
                    <a:pt x="130060" y="101350"/>
                    <a:pt x="130113" y="65408"/>
                  </a:cubicBezTo>
                  <a:cubicBezTo>
                    <a:pt x="130113" y="65376"/>
                    <a:pt x="130113" y="65344"/>
                    <a:pt x="130113" y="65312"/>
                  </a:cubicBezTo>
                  <a:cubicBezTo>
                    <a:pt x="130113" y="29407"/>
                    <a:pt x="101041" y="285"/>
                    <a:pt x="65143" y="233"/>
                  </a:cubicBezTo>
                  <a:close/>
                  <a:moveTo>
                    <a:pt x="65143" y="94841"/>
                  </a:moveTo>
                  <a:cubicBezTo>
                    <a:pt x="48785" y="94894"/>
                    <a:pt x="35482" y="81673"/>
                    <a:pt x="35429" y="65311"/>
                  </a:cubicBezTo>
                  <a:cubicBezTo>
                    <a:pt x="35377" y="48950"/>
                    <a:pt x="48595" y="35644"/>
                    <a:pt x="64953" y="35591"/>
                  </a:cubicBezTo>
                  <a:cubicBezTo>
                    <a:pt x="81311" y="35539"/>
                    <a:pt x="94614" y="48759"/>
                    <a:pt x="94667" y="65121"/>
                  </a:cubicBezTo>
                  <a:cubicBezTo>
                    <a:pt x="94667" y="65184"/>
                    <a:pt x="94667" y="65248"/>
                    <a:pt x="94667" y="65311"/>
                  </a:cubicBezTo>
                  <a:cubicBezTo>
                    <a:pt x="94614" y="81598"/>
                    <a:pt x="81427" y="94789"/>
                    <a:pt x="65143" y="9484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2" name="Freeform 8">
              <a:extLst>
                <a:ext uri="{FF2B5EF4-FFF2-40B4-BE49-F238E27FC236}">
                  <a16:creationId xmlns:a16="http://schemas.microsoft.com/office/drawing/2014/main" id="{623AF6DF-59C4-2CD6-A4CF-F74DBCEB0CB8}"/>
                </a:ext>
              </a:extLst>
            </p:cNvPr>
            <p:cNvSpPr/>
            <p:nvPr/>
          </p:nvSpPr>
          <p:spPr>
            <a:xfrm>
              <a:off x="6191381" y="5722303"/>
              <a:ext cx="179623" cy="244453"/>
            </a:xfrm>
            <a:custGeom>
              <a:avLst/>
              <a:gdLst>
                <a:gd name="connsiteX0" fmla="*/ -18 w 179623"/>
                <a:gd name="connsiteY0" fmla="*/ 232 h 244453"/>
                <a:gd name="connsiteX1" fmla="*/ -18 w 179623"/>
                <a:gd name="connsiteY1" fmla="*/ 244686 h 244453"/>
                <a:gd name="connsiteX2" fmla="*/ 179605 w 179623"/>
                <a:gd name="connsiteY2" fmla="*/ 122650 h 244453"/>
                <a:gd name="connsiteX3" fmla="*/ 35429 w 179623"/>
                <a:gd name="connsiteY3" fmla="*/ 67127 h 244453"/>
                <a:gd name="connsiteX4" fmla="*/ 116259 w 179623"/>
                <a:gd name="connsiteY4" fmla="*/ 122268 h 244453"/>
                <a:gd name="connsiteX5" fmla="*/ 35429 w 179623"/>
                <a:gd name="connsiteY5" fmla="*/ 177313 h 24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623" h="244453">
                  <a:moveTo>
                    <a:pt x="-18" y="232"/>
                  </a:moveTo>
                  <a:lnTo>
                    <a:pt x="-18" y="244686"/>
                  </a:lnTo>
                  <a:lnTo>
                    <a:pt x="179605" y="122650"/>
                  </a:lnTo>
                  <a:close/>
                  <a:moveTo>
                    <a:pt x="35429" y="67127"/>
                  </a:moveTo>
                  <a:lnTo>
                    <a:pt x="116259" y="122268"/>
                  </a:lnTo>
                  <a:lnTo>
                    <a:pt x="35429" y="177313"/>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3" name="Freeform 9">
              <a:extLst>
                <a:ext uri="{FF2B5EF4-FFF2-40B4-BE49-F238E27FC236}">
                  <a16:creationId xmlns:a16="http://schemas.microsoft.com/office/drawing/2014/main" id="{7D695DB7-3E8E-C75A-5872-40661449553B}"/>
                </a:ext>
              </a:extLst>
            </p:cNvPr>
            <p:cNvSpPr/>
            <p:nvPr/>
          </p:nvSpPr>
          <p:spPr>
            <a:xfrm>
              <a:off x="5941342" y="5528162"/>
              <a:ext cx="626961" cy="627093"/>
            </a:xfrm>
            <a:custGeom>
              <a:avLst/>
              <a:gdLst>
                <a:gd name="connsiteX0" fmla="*/ 313845 w 626961"/>
                <a:gd name="connsiteY0" fmla="*/ 35831 h 627093"/>
                <a:gd name="connsiteX1" fmla="*/ 36002 w 626961"/>
                <a:gd name="connsiteY1" fmla="*/ 313542 h 627093"/>
                <a:gd name="connsiteX2" fmla="*/ 313654 w 626961"/>
                <a:gd name="connsiteY2" fmla="*/ 591443 h 627093"/>
                <a:gd name="connsiteX3" fmla="*/ 591497 w 626961"/>
                <a:gd name="connsiteY3" fmla="*/ 313733 h 627093"/>
                <a:gd name="connsiteX4" fmla="*/ 591497 w 626961"/>
                <a:gd name="connsiteY4" fmla="*/ 313637 h 627093"/>
                <a:gd name="connsiteX5" fmla="*/ 591497 w 626961"/>
                <a:gd name="connsiteY5" fmla="*/ 312204 h 627093"/>
                <a:gd name="connsiteX6" fmla="*/ 626944 w 626961"/>
                <a:gd name="connsiteY6" fmla="*/ 312204 h 627093"/>
                <a:gd name="connsiteX7" fmla="*/ 626944 w 626961"/>
                <a:gd name="connsiteY7" fmla="*/ 313637 h 627093"/>
                <a:gd name="connsiteX8" fmla="*/ 313605 w 626961"/>
                <a:gd name="connsiteY8" fmla="*/ 627326 h 627093"/>
                <a:gd name="connsiteX9" fmla="*/ -18 w 626961"/>
                <a:gd name="connsiteY9" fmla="*/ 313921 h 627093"/>
                <a:gd name="connsiteX10" fmla="*/ 313321 w 626961"/>
                <a:gd name="connsiteY10" fmla="*/ 232 h 627093"/>
                <a:gd name="connsiteX11" fmla="*/ 515635 w 626961"/>
                <a:gd name="connsiteY11" fmla="*/ 74152 h 627093"/>
                <a:gd name="connsiteX12" fmla="*/ 493182 w 626961"/>
                <a:gd name="connsiteY12" fmla="*/ 101579 h 627093"/>
                <a:gd name="connsiteX13" fmla="*/ 313845 w 626961"/>
                <a:gd name="connsiteY13" fmla="*/ 35831 h 6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961" h="627093">
                  <a:moveTo>
                    <a:pt x="313845" y="35831"/>
                  </a:moveTo>
                  <a:cubicBezTo>
                    <a:pt x="160449" y="35779"/>
                    <a:pt x="36055" y="160114"/>
                    <a:pt x="36002" y="313542"/>
                  </a:cubicBezTo>
                  <a:cubicBezTo>
                    <a:pt x="35949" y="466970"/>
                    <a:pt x="160258" y="591390"/>
                    <a:pt x="313654" y="591443"/>
                  </a:cubicBezTo>
                  <a:cubicBezTo>
                    <a:pt x="467049" y="591495"/>
                    <a:pt x="591443" y="467161"/>
                    <a:pt x="591497" y="313733"/>
                  </a:cubicBezTo>
                  <a:cubicBezTo>
                    <a:pt x="591497" y="313701"/>
                    <a:pt x="591497" y="313669"/>
                    <a:pt x="591497" y="313637"/>
                  </a:cubicBezTo>
                  <a:lnTo>
                    <a:pt x="591497" y="312204"/>
                  </a:lnTo>
                  <a:lnTo>
                    <a:pt x="626944" y="312204"/>
                  </a:lnTo>
                  <a:cubicBezTo>
                    <a:pt x="626944" y="312681"/>
                    <a:pt x="626944" y="313159"/>
                    <a:pt x="626944" y="313637"/>
                  </a:cubicBezTo>
                  <a:cubicBezTo>
                    <a:pt x="627022" y="486804"/>
                    <a:pt x="486736" y="627247"/>
                    <a:pt x="313605" y="627326"/>
                  </a:cubicBezTo>
                  <a:cubicBezTo>
                    <a:pt x="140474" y="627404"/>
                    <a:pt x="61" y="487089"/>
                    <a:pt x="-18" y="313921"/>
                  </a:cubicBezTo>
                  <a:cubicBezTo>
                    <a:pt x="-97" y="140754"/>
                    <a:pt x="140190" y="311"/>
                    <a:pt x="313321" y="232"/>
                  </a:cubicBezTo>
                  <a:cubicBezTo>
                    <a:pt x="387371" y="199"/>
                    <a:pt x="459042" y="26385"/>
                    <a:pt x="515635" y="74152"/>
                  </a:cubicBezTo>
                  <a:lnTo>
                    <a:pt x="493182" y="101579"/>
                  </a:lnTo>
                  <a:cubicBezTo>
                    <a:pt x="443058" y="59139"/>
                    <a:pt x="379517" y="35844"/>
                    <a:pt x="313845" y="3583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14" name="Group 13">
            <a:extLst>
              <a:ext uri="{FF2B5EF4-FFF2-40B4-BE49-F238E27FC236}">
                <a16:creationId xmlns:a16="http://schemas.microsoft.com/office/drawing/2014/main" id="{E1CB5B72-534D-6829-CF0A-0023CF86D7AD}"/>
              </a:ext>
            </a:extLst>
          </p:cNvPr>
          <p:cNvGrpSpPr/>
          <p:nvPr/>
        </p:nvGrpSpPr>
        <p:grpSpPr>
          <a:xfrm>
            <a:off x="6042079" y="2017673"/>
            <a:ext cx="671934" cy="525191"/>
            <a:chOff x="5958028" y="3067640"/>
            <a:chExt cx="671934" cy="525191"/>
          </a:xfrm>
        </p:grpSpPr>
        <p:sp>
          <p:nvSpPr>
            <p:cNvPr id="15" name="Freeform 10">
              <a:extLst>
                <a:ext uri="{FF2B5EF4-FFF2-40B4-BE49-F238E27FC236}">
                  <a16:creationId xmlns:a16="http://schemas.microsoft.com/office/drawing/2014/main" id="{2FB80250-81BC-05E2-EC1D-0D50F7C6A427}"/>
                </a:ext>
              </a:extLst>
            </p:cNvPr>
            <p:cNvSpPr/>
            <p:nvPr/>
          </p:nvSpPr>
          <p:spPr>
            <a:xfrm>
              <a:off x="5958028" y="3092658"/>
              <a:ext cx="671934" cy="500173"/>
            </a:xfrm>
            <a:custGeom>
              <a:avLst/>
              <a:gdLst>
                <a:gd name="connsiteX0" fmla="*/ 13774 w 671934"/>
                <a:gd name="connsiteY0" fmla="*/ 464006 h 500173"/>
                <a:gd name="connsiteX1" fmla="*/ 107981 w 671934"/>
                <a:gd name="connsiteY1" fmla="*/ 500321 h 500173"/>
                <a:gd name="connsiteX2" fmla="*/ 174862 w 671934"/>
                <a:gd name="connsiteY2" fmla="*/ 490764 h 500173"/>
                <a:gd name="connsiteX3" fmla="*/ 336618 w 671934"/>
                <a:gd name="connsiteY3" fmla="*/ 426067 h 500173"/>
                <a:gd name="connsiteX4" fmla="*/ 576530 w 671934"/>
                <a:gd name="connsiteY4" fmla="*/ 498696 h 500173"/>
                <a:gd name="connsiteX5" fmla="*/ 660131 w 671934"/>
                <a:gd name="connsiteY5" fmla="*/ 460470 h 500173"/>
                <a:gd name="connsiteX6" fmla="*/ 574141 w 671934"/>
                <a:gd name="connsiteY6" fmla="*/ 248317 h 500173"/>
                <a:gd name="connsiteX7" fmla="*/ 619907 w 671934"/>
                <a:gd name="connsiteY7" fmla="*/ 194419 h 500173"/>
                <a:gd name="connsiteX8" fmla="*/ 658124 w 671934"/>
                <a:gd name="connsiteY8" fmla="*/ 35209 h 500173"/>
                <a:gd name="connsiteX9" fmla="*/ 589333 w 671934"/>
                <a:gd name="connsiteY9" fmla="*/ 232 h 500173"/>
                <a:gd name="connsiteX10" fmla="*/ 588568 w 671934"/>
                <a:gd name="connsiteY10" fmla="*/ 35496 h 500173"/>
                <a:gd name="connsiteX11" fmla="*/ 628602 w 671934"/>
                <a:gd name="connsiteY11" fmla="*/ 54608 h 500173"/>
                <a:gd name="connsiteX12" fmla="*/ 591530 w 671934"/>
                <a:gd name="connsiteY12" fmla="*/ 173108 h 500173"/>
                <a:gd name="connsiteX13" fmla="*/ 548822 w 671934"/>
                <a:gd name="connsiteY13" fmla="*/ 223279 h 500173"/>
                <a:gd name="connsiteX14" fmla="*/ 418500 w 671934"/>
                <a:gd name="connsiteY14" fmla="*/ 121886 h 500173"/>
                <a:gd name="connsiteX15" fmla="*/ 372639 w 671934"/>
                <a:gd name="connsiteY15" fmla="*/ 93981 h 500173"/>
                <a:gd name="connsiteX16" fmla="*/ 410856 w 671934"/>
                <a:gd name="connsiteY16" fmla="*/ 76206 h 500173"/>
                <a:gd name="connsiteX17" fmla="*/ 396142 w 671934"/>
                <a:gd name="connsiteY17" fmla="*/ 43810 h 500173"/>
                <a:gd name="connsiteX18" fmla="*/ 335280 w 671934"/>
                <a:gd name="connsiteY18" fmla="*/ 73148 h 500173"/>
                <a:gd name="connsiteX19" fmla="*/ 11768 w 671934"/>
                <a:gd name="connsiteY19" fmla="*/ 38171 h 500173"/>
                <a:gd name="connsiteX20" fmla="*/ 97757 w 671934"/>
                <a:gd name="connsiteY20" fmla="*/ 250420 h 500173"/>
                <a:gd name="connsiteX21" fmla="*/ 13774 w 671934"/>
                <a:gd name="connsiteY21" fmla="*/ 464006 h 500173"/>
                <a:gd name="connsiteX22" fmla="*/ 298305 w 671934"/>
                <a:gd name="connsiteY22" fmla="*/ 94650 h 500173"/>
                <a:gd name="connsiteX23" fmla="*/ 252444 w 671934"/>
                <a:gd name="connsiteY23" fmla="*/ 123319 h 500173"/>
                <a:gd name="connsiteX24" fmla="*/ 123077 w 671934"/>
                <a:gd name="connsiteY24" fmla="*/ 226051 h 500173"/>
                <a:gd name="connsiteX25" fmla="*/ 41673 w 671934"/>
                <a:gd name="connsiteY25" fmla="*/ 58144 h 500173"/>
                <a:gd name="connsiteX26" fmla="*/ 96611 w 671934"/>
                <a:gd name="connsiteY26" fmla="*/ 36738 h 500173"/>
                <a:gd name="connsiteX27" fmla="*/ 298305 w 671934"/>
                <a:gd name="connsiteY27" fmla="*/ 94650 h 500173"/>
                <a:gd name="connsiteX28" fmla="*/ 374740 w 671934"/>
                <a:gd name="connsiteY28" fmla="*/ 404947 h 500173"/>
                <a:gd name="connsiteX29" fmla="*/ 420793 w 671934"/>
                <a:gd name="connsiteY29" fmla="*/ 376278 h 500173"/>
                <a:gd name="connsiteX30" fmla="*/ 550159 w 671934"/>
                <a:gd name="connsiteY30" fmla="*/ 273642 h 500173"/>
                <a:gd name="connsiteX31" fmla="*/ 631468 w 671934"/>
                <a:gd name="connsiteY31" fmla="*/ 441453 h 500173"/>
                <a:gd name="connsiteX32" fmla="*/ 374071 w 671934"/>
                <a:gd name="connsiteY32" fmla="*/ 404947 h 500173"/>
                <a:gd name="connsiteX33" fmla="*/ 123650 w 671934"/>
                <a:gd name="connsiteY33" fmla="*/ 275649 h 500173"/>
                <a:gd name="connsiteX34" fmla="*/ 148683 w 671934"/>
                <a:gd name="connsiteY34" fmla="*/ 250707 h 500173"/>
                <a:gd name="connsiteX35" fmla="*/ 271648 w 671934"/>
                <a:gd name="connsiteY35" fmla="*/ 152944 h 500173"/>
                <a:gd name="connsiteX36" fmla="*/ 335185 w 671934"/>
                <a:gd name="connsiteY36" fmla="*/ 114145 h 500173"/>
                <a:gd name="connsiteX37" fmla="*/ 399487 w 671934"/>
                <a:gd name="connsiteY37" fmla="*/ 152371 h 500173"/>
                <a:gd name="connsiteX38" fmla="*/ 523694 w 671934"/>
                <a:gd name="connsiteY38" fmla="*/ 248986 h 500173"/>
                <a:gd name="connsiteX39" fmla="*/ 399964 w 671934"/>
                <a:gd name="connsiteY39" fmla="*/ 346940 h 500173"/>
                <a:gd name="connsiteX40" fmla="*/ 336141 w 671934"/>
                <a:gd name="connsiteY40" fmla="*/ 385930 h 500173"/>
                <a:gd name="connsiteX41" fmla="*/ 283973 w 671934"/>
                <a:gd name="connsiteY41" fmla="*/ 354967 h 500173"/>
                <a:gd name="connsiteX42" fmla="*/ 263431 w 671934"/>
                <a:gd name="connsiteY42" fmla="*/ 383637 h 500173"/>
                <a:gd name="connsiteX43" fmla="*/ 298687 w 671934"/>
                <a:gd name="connsiteY43" fmla="*/ 405139 h 500173"/>
                <a:gd name="connsiteX44" fmla="*/ 166453 w 671934"/>
                <a:gd name="connsiteY44" fmla="*/ 456170 h 500173"/>
                <a:gd name="connsiteX45" fmla="*/ 42819 w 671934"/>
                <a:gd name="connsiteY45" fmla="*/ 444511 h 500173"/>
                <a:gd name="connsiteX46" fmla="*/ 122981 w 671934"/>
                <a:gd name="connsiteY46" fmla="*/ 275649 h 50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71934" h="500173">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6" name="Freeform 11">
              <a:extLst>
                <a:ext uri="{FF2B5EF4-FFF2-40B4-BE49-F238E27FC236}">
                  <a16:creationId xmlns:a16="http://schemas.microsoft.com/office/drawing/2014/main" id="{D63FCAD1-A441-A4D6-7122-425F40CA0A99}"/>
                </a:ext>
              </a:extLst>
            </p:cNvPr>
            <p:cNvSpPr/>
            <p:nvPr/>
          </p:nvSpPr>
          <p:spPr>
            <a:xfrm>
              <a:off x="6097444" y="3354770"/>
              <a:ext cx="110829" cy="110855"/>
            </a:xfrm>
            <a:custGeom>
              <a:avLst/>
              <a:gdLst>
                <a:gd name="connsiteX0" fmla="*/ -1 w 110829"/>
                <a:gd name="connsiteY0" fmla="*/ 57114 h 110855"/>
                <a:gd name="connsiteX1" fmla="*/ 56849 w 110829"/>
                <a:gd name="connsiteY1" fmla="*/ 111068 h 110855"/>
                <a:gd name="connsiteX2" fmla="*/ 110792 w 110829"/>
                <a:gd name="connsiteY2" fmla="*/ 54206 h 110855"/>
                <a:gd name="connsiteX3" fmla="*/ 53942 w 110829"/>
                <a:gd name="connsiteY3" fmla="*/ 252 h 110855"/>
                <a:gd name="connsiteX4" fmla="*/ 53886 w 110829"/>
                <a:gd name="connsiteY4" fmla="*/ 253 h 110855"/>
                <a:gd name="connsiteX5" fmla="*/ -1 w 110829"/>
                <a:gd name="connsiteY5" fmla="*/ 57114 h 110855"/>
                <a:gd name="connsiteX6" fmla="*/ 35446 w 110829"/>
                <a:gd name="connsiteY6" fmla="*/ 56158 h 110855"/>
                <a:gd name="connsiteX7" fmla="*/ 54546 w 110829"/>
                <a:gd name="connsiteY7" fmla="*/ 35352 h 110855"/>
                <a:gd name="connsiteX8" fmla="*/ 75347 w 110829"/>
                <a:gd name="connsiteY8" fmla="*/ 54456 h 110855"/>
                <a:gd name="connsiteX9" fmla="*/ 56248 w 110829"/>
                <a:gd name="connsiteY9" fmla="*/ 75262 h 110855"/>
                <a:gd name="connsiteX10" fmla="*/ 55988 w 110829"/>
                <a:gd name="connsiteY10" fmla="*/ 75271 h 110855"/>
                <a:gd name="connsiteX11" fmla="*/ 35446 w 110829"/>
                <a:gd name="connsiteY11" fmla="*/ 56158 h 1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829" h="110855">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7" name="Freeform 12">
              <a:extLst>
                <a:ext uri="{FF2B5EF4-FFF2-40B4-BE49-F238E27FC236}">
                  <a16:creationId xmlns:a16="http://schemas.microsoft.com/office/drawing/2014/main" id="{EEAFBAE4-CF85-B61F-56E7-2DF2DD2ACD8F}"/>
                </a:ext>
              </a:extLst>
            </p:cNvPr>
            <p:cNvSpPr/>
            <p:nvPr/>
          </p:nvSpPr>
          <p:spPr>
            <a:xfrm>
              <a:off x="6387757" y="3067640"/>
              <a:ext cx="110832" cy="110855"/>
            </a:xfrm>
            <a:custGeom>
              <a:avLst/>
              <a:gdLst>
                <a:gd name="connsiteX0" fmla="*/ 110780 w 110832"/>
                <a:gd name="connsiteY0" fmla="*/ 53729 h 110855"/>
                <a:gd name="connsiteX1" fmla="*/ 53467 w 110832"/>
                <a:gd name="connsiteY1" fmla="*/ 267 h 110855"/>
                <a:gd name="connsiteX2" fmla="*/ 16 w 110832"/>
                <a:gd name="connsiteY2" fmla="*/ 57592 h 110855"/>
                <a:gd name="connsiteX3" fmla="*/ 56893 w 110832"/>
                <a:gd name="connsiteY3" fmla="*/ 111067 h 110855"/>
                <a:gd name="connsiteX4" fmla="*/ 110794 w 110832"/>
                <a:gd name="connsiteY4" fmla="*/ 54165 h 110855"/>
                <a:gd name="connsiteX5" fmla="*/ 110780 w 110832"/>
                <a:gd name="connsiteY5" fmla="*/ 53729 h 110855"/>
                <a:gd name="connsiteX6" fmla="*/ 75334 w 110832"/>
                <a:gd name="connsiteY6" fmla="*/ 54685 h 110855"/>
                <a:gd name="connsiteX7" fmla="*/ 56237 w 110832"/>
                <a:gd name="connsiteY7" fmla="*/ 75493 h 110855"/>
                <a:gd name="connsiteX8" fmla="*/ 35433 w 110832"/>
                <a:gd name="connsiteY8" fmla="*/ 56392 h 110855"/>
                <a:gd name="connsiteX9" fmla="*/ 54530 w 110832"/>
                <a:gd name="connsiteY9" fmla="*/ 35584 h 110855"/>
                <a:gd name="connsiteX10" fmla="*/ 54887 w 110832"/>
                <a:gd name="connsiteY10" fmla="*/ 35571 h 110855"/>
                <a:gd name="connsiteX11" fmla="*/ 75326 w 110832"/>
                <a:gd name="connsiteY11" fmla="*/ 54669 h 110855"/>
                <a:gd name="connsiteX12" fmla="*/ 75334 w 110832"/>
                <a:gd name="connsiteY12" fmla="*/ 54971 h 1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832" h="110855">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40" name="Group 39">
            <a:extLst>
              <a:ext uri="{FF2B5EF4-FFF2-40B4-BE49-F238E27FC236}">
                <a16:creationId xmlns:a16="http://schemas.microsoft.com/office/drawing/2014/main" id="{57FD60A7-89E0-3909-0C22-992ADA151CF3}"/>
              </a:ext>
            </a:extLst>
          </p:cNvPr>
          <p:cNvGrpSpPr/>
          <p:nvPr/>
        </p:nvGrpSpPr>
        <p:grpSpPr>
          <a:xfrm>
            <a:off x="7012369" y="1811824"/>
            <a:ext cx="3218274" cy="1362856"/>
            <a:chOff x="594039" y="1262045"/>
            <a:chExt cx="1455519" cy="1362856"/>
          </a:xfrm>
        </p:grpSpPr>
        <p:sp>
          <p:nvSpPr>
            <p:cNvPr id="41" name="TextBox 40">
              <a:extLst>
                <a:ext uri="{FF2B5EF4-FFF2-40B4-BE49-F238E27FC236}">
                  <a16:creationId xmlns:a16="http://schemas.microsoft.com/office/drawing/2014/main" id="{750B1D58-C709-C0EE-0243-C25E9A355AB1}"/>
                </a:ext>
              </a:extLst>
            </p:cNvPr>
            <p:cNvSpPr txBox="1">
              <a:spLocks noChangeArrowheads="1"/>
            </p:cNvSpPr>
            <p:nvPr/>
          </p:nvSpPr>
          <p:spPr bwMode="auto">
            <a:xfrm>
              <a:off x="594039" y="1262045"/>
              <a:ext cx="14555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Study and Prepare Equipment</a:t>
              </a:r>
              <a:endParaRPr lang="th-TH"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sp>
          <p:nvSpPr>
            <p:cNvPr id="42" name="TextBox 41">
              <a:extLst>
                <a:ext uri="{FF2B5EF4-FFF2-40B4-BE49-F238E27FC236}">
                  <a16:creationId xmlns:a16="http://schemas.microsoft.com/office/drawing/2014/main" id="{E6B03ECF-5154-8701-3BCA-E3969538D49A}"/>
                </a:ext>
              </a:extLst>
            </p:cNvPr>
            <p:cNvSpPr txBox="1">
              <a:spLocks noChangeArrowheads="1"/>
            </p:cNvSpPr>
            <p:nvPr/>
          </p:nvSpPr>
          <p:spPr bwMode="auto">
            <a:xfrm>
              <a:off x="601976" y="1609238"/>
              <a:ext cx="13920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Learn how to use and test the Flow Switch, PZEM-004T, and NodeMCU ESP8266.</a:t>
              </a:r>
              <a:endParaRPr lang="ru-RU" sz="2000" dirty="0">
                <a:solidFill>
                  <a:srgbClr val="FFFFFF"/>
                </a:solidFill>
                <a:latin typeface="Montserrat Light" panose="00000400000000000000" pitchFamily="50" charset="0"/>
                <a:cs typeface="JasmineUPC" panose="02020603050405020304" pitchFamily="18" charset="-34"/>
              </a:endParaRPr>
            </a:p>
          </p:txBody>
        </p:sp>
      </p:grpSp>
      <p:grpSp>
        <p:nvGrpSpPr>
          <p:cNvPr id="43" name="Group 42">
            <a:extLst>
              <a:ext uri="{FF2B5EF4-FFF2-40B4-BE49-F238E27FC236}">
                <a16:creationId xmlns:a16="http://schemas.microsoft.com/office/drawing/2014/main" id="{16DBCDBD-BD6D-5568-548B-2B0D0C93C1EC}"/>
              </a:ext>
            </a:extLst>
          </p:cNvPr>
          <p:cNvGrpSpPr/>
          <p:nvPr/>
        </p:nvGrpSpPr>
        <p:grpSpPr>
          <a:xfrm>
            <a:off x="7012369" y="3073823"/>
            <a:ext cx="3235823" cy="1397687"/>
            <a:chOff x="594039" y="1198031"/>
            <a:chExt cx="1463456" cy="1397687"/>
          </a:xfrm>
        </p:grpSpPr>
        <p:sp>
          <p:nvSpPr>
            <p:cNvPr id="44" name="TextBox 43">
              <a:extLst>
                <a:ext uri="{FF2B5EF4-FFF2-40B4-BE49-F238E27FC236}">
                  <a16:creationId xmlns:a16="http://schemas.microsoft.com/office/drawing/2014/main" id="{C51B6FAA-BB1B-5CCD-7720-982BA8DC536D}"/>
                </a:ext>
              </a:extLst>
            </p:cNvPr>
            <p:cNvSpPr txBox="1">
              <a:spLocks noChangeArrowheads="1"/>
            </p:cNvSpPr>
            <p:nvPr/>
          </p:nvSpPr>
          <p:spPr bwMode="auto">
            <a:xfrm>
              <a:off x="594039" y="1198031"/>
              <a:ext cx="710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System Design</a:t>
              </a:r>
              <a:endParaRPr lang="ru-RU" sz="2400" b="1" dirty="0">
                <a:gradFill>
                  <a:gsLst>
                    <a:gs pos="61000">
                      <a:srgbClr val="70B886"/>
                    </a:gs>
                    <a:gs pos="23000">
                      <a:srgbClr val="69BCD6"/>
                    </a:gs>
                    <a:gs pos="0">
                      <a:srgbClr val="5B9BD5"/>
                    </a:gs>
                  </a:gsLst>
                  <a:lin ang="1800000" scaled="0"/>
                </a:gradFill>
                <a:cs typeface="JasmineUPC" panose="02020603050405020304" pitchFamily="18" charset="-34"/>
              </a:endParaRPr>
            </a:p>
          </p:txBody>
        </p:sp>
        <p:sp>
          <p:nvSpPr>
            <p:cNvPr id="45" name="TextBox 44">
              <a:extLst>
                <a:ext uri="{FF2B5EF4-FFF2-40B4-BE49-F238E27FC236}">
                  <a16:creationId xmlns:a16="http://schemas.microsoft.com/office/drawing/2014/main" id="{1755AF96-3759-4D64-95DB-E04F6B5BB051}"/>
                </a:ext>
              </a:extLst>
            </p:cNvPr>
            <p:cNvSpPr txBox="1">
              <a:spLocks noChangeArrowheads="1"/>
            </p:cNvSpPr>
            <p:nvPr/>
          </p:nvSpPr>
          <p:spPr bwMode="auto">
            <a:xfrm>
              <a:off x="601976" y="1580055"/>
              <a:ext cx="1455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Design the system to meet the project goals, including both frontend and backend components.</a:t>
              </a:r>
              <a:endParaRPr lang="ru-RU" sz="2000" dirty="0">
                <a:solidFill>
                  <a:srgbClr val="FFFFFF"/>
                </a:solidFill>
                <a:latin typeface="Montserrat Light" panose="00000400000000000000" pitchFamily="50" charset="0"/>
                <a:cs typeface="JasmineUPC" panose="02020603050405020304" pitchFamily="18" charset="-34"/>
              </a:endParaRPr>
            </a:p>
          </p:txBody>
        </p:sp>
      </p:grpSp>
      <p:grpSp>
        <p:nvGrpSpPr>
          <p:cNvPr id="46" name="Group 45">
            <a:extLst>
              <a:ext uri="{FF2B5EF4-FFF2-40B4-BE49-F238E27FC236}">
                <a16:creationId xmlns:a16="http://schemas.microsoft.com/office/drawing/2014/main" id="{C33CC350-AC75-8AF3-2A4F-1346C1CD0503}"/>
              </a:ext>
            </a:extLst>
          </p:cNvPr>
          <p:cNvGrpSpPr/>
          <p:nvPr/>
        </p:nvGrpSpPr>
        <p:grpSpPr>
          <a:xfrm>
            <a:off x="7012369" y="4303211"/>
            <a:ext cx="3235823" cy="1432302"/>
            <a:chOff x="594039" y="1246319"/>
            <a:chExt cx="1463456" cy="1432302"/>
          </a:xfrm>
        </p:grpSpPr>
        <p:sp>
          <p:nvSpPr>
            <p:cNvPr id="47" name="TextBox 46">
              <a:extLst>
                <a:ext uri="{FF2B5EF4-FFF2-40B4-BE49-F238E27FC236}">
                  <a16:creationId xmlns:a16="http://schemas.microsoft.com/office/drawing/2014/main" id="{50113C1A-B9BD-6B1D-6E7D-D83079F57831}"/>
                </a:ext>
              </a:extLst>
            </p:cNvPr>
            <p:cNvSpPr txBox="1">
              <a:spLocks noChangeArrowheads="1"/>
            </p:cNvSpPr>
            <p:nvPr/>
          </p:nvSpPr>
          <p:spPr bwMode="auto">
            <a:xfrm>
              <a:off x="594039" y="1246319"/>
              <a:ext cx="142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System Performance Evaluation</a:t>
              </a:r>
              <a:endParaRPr lang="ru-RU" sz="2400" b="1" dirty="0">
                <a:gradFill>
                  <a:gsLst>
                    <a:gs pos="61000">
                      <a:srgbClr val="70B886"/>
                    </a:gs>
                    <a:gs pos="23000">
                      <a:srgbClr val="69BCD6"/>
                    </a:gs>
                    <a:gs pos="0">
                      <a:srgbClr val="5B9BD5"/>
                    </a:gs>
                  </a:gsLst>
                  <a:lin ang="1800000" scaled="0"/>
                </a:gradFill>
                <a:latin typeface="Montserrat-Bold" panose="00000800000000000000" pitchFamily="50" charset="0"/>
                <a:cs typeface="JasmineUPC" panose="02020603050405020304" pitchFamily="18" charset="-34"/>
              </a:endParaRPr>
            </a:p>
          </p:txBody>
        </p:sp>
        <p:sp>
          <p:nvSpPr>
            <p:cNvPr id="48" name="TextBox 47">
              <a:extLst>
                <a:ext uri="{FF2B5EF4-FFF2-40B4-BE49-F238E27FC236}">
                  <a16:creationId xmlns:a16="http://schemas.microsoft.com/office/drawing/2014/main" id="{76A1B669-33AA-E585-675B-18D38C2FBC26}"/>
                </a:ext>
              </a:extLst>
            </p:cNvPr>
            <p:cNvSpPr txBox="1">
              <a:spLocks noChangeArrowheads="1"/>
            </p:cNvSpPr>
            <p:nvPr/>
          </p:nvSpPr>
          <p:spPr bwMode="auto">
            <a:xfrm>
              <a:off x="601976" y="1662958"/>
              <a:ext cx="1455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Test the notification </a:t>
              </a:r>
              <a:r>
                <a:rPr lang="en-US" sz="2000" dirty="0" err="1">
                  <a:solidFill>
                    <a:srgbClr val="FFFFFF"/>
                  </a:solidFill>
                  <a:latin typeface="JasmineUPC" panose="02020603050405020304" pitchFamily="18" charset="-34"/>
                  <a:cs typeface="JasmineUPC" panose="02020603050405020304" pitchFamily="18" charset="-34"/>
                </a:rPr>
                <a:t>system,Test</a:t>
              </a:r>
              <a:r>
                <a:rPr lang="en-US" sz="2000" dirty="0">
                  <a:solidFill>
                    <a:srgbClr val="FFFFFF"/>
                  </a:solidFill>
                  <a:latin typeface="JasmineUPC" panose="02020603050405020304" pitchFamily="18" charset="-34"/>
                  <a:cs typeface="JasmineUPC" panose="02020603050405020304" pitchFamily="18" charset="-34"/>
                </a:rPr>
                <a:t> the automatic shutdown of the </a:t>
              </a:r>
              <a:r>
                <a:rPr lang="en-US" sz="2000" dirty="0" err="1">
                  <a:solidFill>
                    <a:srgbClr val="FFFFFF"/>
                  </a:solidFill>
                  <a:latin typeface="JasmineUPC" panose="02020603050405020304" pitchFamily="18" charset="-34"/>
                  <a:cs typeface="JasmineUPC" panose="02020603050405020304" pitchFamily="18" charset="-34"/>
                </a:rPr>
                <a:t>pump,Test</a:t>
              </a:r>
              <a:r>
                <a:rPr lang="en-US" sz="2000" dirty="0">
                  <a:solidFill>
                    <a:srgbClr val="FFFFFF"/>
                  </a:solidFill>
                  <a:latin typeface="JasmineUPC" panose="02020603050405020304" pitchFamily="18" charset="-34"/>
                  <a:cs typeface="JasmineUPC" panose="02020603050405020304" pitchFamily="18" charset="-34"/>
                </a:rPr>
                <a:t> settings and control via the interface.</a:t>
              </a:r>
              <a:endParaRPr lang="ru-RU" sz="2000" dirty="0">
                <a:solidFill>
                  <a:srgbClr val="FFFFFF"/>
                </a:solidFill>
                <a:latin typeface="Montserrat Light" panose="00000400000000000000" pitchFamily="50" charset="0"/>
                <a:cs typeface="JasmineUPC" panose="02020603050405020304" pitchFamily="18" charset="-34"/>
              </a:endParaRPr>
            </a:p>
          </p:txBody>
        </p:sp>
      </p:grpSp>
      <p:sp>
        <p:nvSpPr>
          <p:cNvPr id="49" name="TextBox 48">
            <a:extLst>
              <a:ext uri="{FF2B5EF4-FFF2-40B4-BE49-F238E27FC236}">
                <a16:creationId xmlns:a16="http://schemas.microsoft.com/office/drawing/2014/main" id="{E0503D20-5CBC-49FB-95F6-788C8C5A8F04}"/>
              </a:ext>
            </a:extLst>
          </p:cNvPr>
          <p:cNvSpPr txBox="1"/>
          <p:nvPr/>
        </p:nvSpPr>
        <p:spPr>
          <a:xfrm>
            <a:off x="6345424" y="781783"/>
            <a:ext cx="3762375"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Implementation Steps</a:t>
            </a:r>
          </a:p>
        </p:txBody>
      </p:sp>
      <p:grpSp>
        <p:nvGrpSpPr>
          <p:cNvPr id="61" name="Group 60">
            <a:extLst>
              <a:ext uri="{FF2B5EF4-FFF2-40B4-BE49-F238E27FC236}">
                <a16:creationId xmlns:a16="http://schemas.microsoft.com/office/drawing/2014/main" id="{4E7E3CA9-922C-3BE1-F61E-A5D50205DEED}"/>
              </a:ext>
            </a:extLst>
          </p:cNvPr>
          <p:cNvGrpSpPr/>
          <p:nvPr/>
        </p:nvGrpSpPr>
        <p:grpSpPr>
          <a:xfrm>
            <a:off x="88396" y="3236685"/>
            <a:ext cx="2600783" cy="3303489"/>
            <a:chOff x="88396" y="3236685"/>
            <a:chExt cx="2600783" cy="3303489"/>
          </a:xfrm>
        </p:grpSpPr>
        <p:pic>
          <p:nvPicPr>
            <p:cNvPr id="53" name="รูปภาพ 3">
              <a:extLst>
                <a:ext uri="{FF2B5EF4-FFF2-40B4-BE49-F238E27FC236}">
                  <a16:creationId xmlns:a16="http://schemas.microsoft.com/office/drawing/2014/main" id="{4C72182B-E81A-6856-BE0E-66B7E14DC6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093" y="3236685"/>
              <a:ext cx="1847390" cy="2768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6" name="TextBox 55">
              <a:extLst>
                <a:ext uri="{FF2B5EF4-FFF2-40B4-BE49-F238E27FC236}">
                  <a16:creationId xmlns:a16="http://schemas.microsoft.com/office/drawing/2014/main" id="{E890F739-F233-A4FB-B5AB-329B73976E5E}"/>
                </a:ext>
              </a:extLst>
            </p:cNvPr>
            <p:cNvSpPr txBox="1"/>
            <p:nvPr/>
          </p:nvSpPr>
          <p:spPr>
            <a:xfrm>
              <a:off x="88396" y="6016954"/>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Flow Switch</a:t>
              </a:r>
            </a:p>
          </p:txBody>
        </p:sp>
      </p:grpSp>
      <p:grpSp>
        <p:nvGrpSpPr>
          <p:cNvPr id="59" name="Group 58">
            <a:extLst>
              <a:ext uri="{FF2B5EF4-FFF2-40B4-BE49-F238E27FC236}">
                <a16:creationId xmlns:a16="http://schemas.microsoft.com/office/drawing/2014/main" id="{7C491C64-7D1D-5309-86CB-CABDBB9E0A22}"/>
              </a:ext>
            </a:extLst>
          </p:cNvPr>
          <p:cNvGrpSpPr/>
          <p:nvPr/>
        </p:nvGrpSpPr>
        <p:grpSpPr>
          <a:xfrm>
            <a:off x="425838" y="479080"/>
            <a:ext cx="3680910" cy="2529417"/>
            <a:chOff x="757759" y="4090784"/>
            <a:chExt cx="3680910" cy="2529417"/>
          </a:xfrm>
        </p:grpSpPr>
        <p:pic>
          <p:nvPicPr>
            <p:cNvPr id="52" name="Picture 51" descr="A close-up of a circuit board&#10;&#10;AI-generated content may be incorrect.">
              <a:extLst>
                <a:ext uri="{FF2B5EF4-FFF2-40B4-BE49-F238E27FC236}">
                  <a16:creationId xmlns:a16="http://schemas.microsoft.com/office/drawing/2014/main" id="{C7CED558-28CE-D5DB-2885-71CEC24B33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759" y="4090784"/>
              <a:ext cx="3680910" cy="1974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TextBox 56">
              <a:extLst>
                <a:ext uri="{FF2B5EF4-FFF2-40B4-BE49-F238E27FC236}">
                  <a16:creationId xmlns:a16="http://schemas.microsoft.com/office/drawing/2014/main" id="{15B77573-4F9C-59AA-739C-F2284FB9E8FB}"/>
                </a:ext>
              </a:extLst>
            </p:cNvPr>
            <p:cNvSpPr txBox="1"/>
            <p:nvPr/>
          </p:nvSpPr>
          <p:spPr>
            <a:xfrm>
              <a:off x="1297822" y="6096981"/>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PZEM-004T</a:t>
              </a:r>
            </a:p>
          </p:txBody>
        </p:sp>
      </p:grpSp>
      <p:sp>
        <p:nvSpPr>
          <p:cNvPr id="1028" name="SHAPE 4">
            <a:extLst>
              <a:ext uri="{FF2B5EF4-FFF2-40B4-BE49-F238E27FC236}">
                <a16:creationId xmlns:a16="http://schemas.microsoft.com/office/drawing/2014/main" id="{416AA21F-E9C7-ACF8-7CFA-041ED8A9F5EF}"/>
              </a:ext>
            </a:extLst>
          </p:cNvPr>
          <p:cNvSpPr/>
          <p:nvPr/>
        </p:nvSpPr>
        <p:spPr>
          <a:xfrm rot="11659147">
            <a:off x="2807825" y="-2320901"/>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29" name="SHAPE 4">
            <a:extLst>
              <a:ext uri="{FF2B5EF4-FFF2-40B4-BE49-F238E27FC236}">
                <a16:creationId xmlns:a16="http://schemas.microsoft.com/office/drawing/2014/main" id="{18C29C44-2E27-9ABD-A763-2F47EE0D3AD8}"/>
              </a:ext>
            </a:extLst>
          </p:cNvPr>
          <p:cNvSpPr/>
          <p:nvPr/>
        </p:nvSpPr>
        <p:spPr>
          <a:xfrm rot="11659147">
            <a:off x="3298324" y="7428676"/>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53" name="SHAPE 4">
            <a:extLst>
              <a:ext uri="{FF2B5EF4-FFF2-40B4-BE49-F238E27FC236}">
                <a16:creationId xmlns:a16="http://schemas.microsoft.com/office/drawing/2014/main" id="{4B50217F-4273-237E-BAC8-6F8A1CD941BD}"/>
              </a:ext>
            </a:extLst>
          </p:cNvPr>
          <p:cNvSpPr/>
          <p:nvPr/>
        </p:nvSpPr>
        <p:spPr>
          <a:xfrm rot="16473788">
            <a:off x="7474638" y="7152156"/>
            <a:ext cx="2588842" cy="270442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54" name="BIG SHAPE">
            <a:extLst>
              <a:ext uri="{FF2B5EF4-FFF2-40B4-BE49-F238E27FC236}">
                <a16:creationId xmlns:a16="http://schemas.microsoft.com/office/drawing/2014/main" id="{4E2AED95-D00D-AE64-395D-B85B0734F1D0}"/>
              </a:ext>
            </a:extLst>
          </p:cNvPr>
          <p:cNvSpPr/>
          <p:nvPr/>
        </p:nvSpPr>
        <p:spPr>
          <a:xfrm>
            <a:off x="-1676400" y="-2152951"/>
            <a:ext cx="1886078" cy="1643636"/>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1056" name="NA">
            <a:extLst>
              <a:ext uri="{FF2B5EF4-FFF2-40B4-BE49-F238E27FC236}">
                <a16:creationId xmlns:a16="http://schemas.microsoft.com/office/drawing/2014/main" id="{F35FB64A-6FCC-7F9B-87BB-252BB9F1FF93}"/>
              </a:ext>
            </a:extLst>
          </p:cNvPr>
          <p:cNvSpPr/>
          <p:nvPr/>
        </p:nvSpPr>
        <p:spPr>
          <a:xfrm rot="3361202" flipV="1">
            <a:off x="-2947190" y="5684806"/>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Tree>
    <p:extLst>
      <p:ext uri="{BB962C8B-B14F-4D97-AF65-F5344CB8AC3E}">
        <p14:creationId xmlns:p14="http://schemas.microsoft.com/office/powerpoint/2010/main" val="400840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4">
            <a:extLst>
              <a:ext uri="{FF2B5EF4-FFF2-40B4-BE49-F238E27FC236}">
                <a16:creationId xmlns:a16="http://schemas.microsoft.com/office/drawing/2014/main" id="{62111664-D758-EB63-F3CE-8EE1398EC1BE}"/>
              </a:ext>
            </a:extLst>
          </p:cNvPr>
          <p:cNvSpPr/>
          <p:nvPr/>
        </p:nvSpPr>
        <p:spPr>
          <a:xfrm rot="14435604">
            <a:off x="7370355" y="3348202"/>
            <a:ext cx="2588842" cy="270442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04931277-BCEA-41C3-4DD7-95B363B83D61}"/>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7" name="TextBox 10">
            <a:extLst>
              <a:ext uri="{FF2B5EF4-FFF2-40B4-BE49-F238E27FC236}">
                <a16:creationId xmlns:a16="http://schemas.microsoft.com/office/drawing/2014/main" id="{24804FB6-8E3B-94B9-89AB-507B66DC77AF}"/>
              </a:ext>
            </a:extLst>
          </p:cNvPr>
          <p:cNvSpPr txBox="1">
            <a:spLocks noChangeArrowheads="1"/>
          </p:cNvSpPr>
          <p:nvPr/>
        </p:nvSpPr>
        <p:spPr bwMode="auto">
          <a:xfrm>
            <a:off x="5904757" y="2139274"/>
            <a:ext cx="5498742" cy="206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3200" b="1" dirty="0">
                <a:solidFill>
                  <a:srgbClr val="FFFFFF"/>
                </a:solidFill>
                <a:latin typeface="JasmineUPC" panose="02020603050405020304" pitchFamily="18" charset="-34"/>
                <a:cs typeface="JasmineUPC" panose="02020603050405020304" pitchFamily="18" charset="-34"/>
              </a:rPr>
              <a:t>Hardware Design</a:t>
            </a:r>
            <a:endParaRPr lang="th-TH" sz="3200" b="1" dirty="0">
              <a:solidFill>
                <a:srgbClr val="FFFFFF"/>
              </a:solidFill>
              <a:latin typeface="JasmineUPC" panose="02020603050405020304" pitchFamily="18" charset="-34"/>
              <a:cs typeface="JasmineUPC" panose="02020603050405020304" pitchFamily="18" charset="-34"/>
            </a:endParaRPr>
          </a:p>
          <a:p>
            <a:pPr algn="thaiDist"/>
            <a:r>
              <a:rPr lang="en-US" sz="2400" b="1" dirty="0">
                <a:solidFill>
                  <a:schemeClr val="bg1"/>
                </a:solidFill>
                <a:latin typeface="JasmineUPC" panose="02020603050405020304" pitchFamily="18" charset="-34"/>
                <a:ea typeface="+mn-ea"/>
                <a:cs typeface="JasmineUPC" panose="02020603050405020304" pitchFamily="18" charset="-34"/>
              </a:rPr>
              <a:t>	The system uses the ESP8266 board as the main processor. It connects to input devices such as the Flow Switch, PZEM-004T, and 4x4 Keypad. The output device is an LCD 20x4 display.</a:t>
            </a:r>
            <a:endParaRPr lang="th-TH" sz="2400" b="1" dirty="0">
              <a:solidFill>
                <a:schemeClr val="bg1"/>
              </a:solidFill>
              <a:latin typeface="JasmineUPC" panose="02020603050405020304" pitchFamily="18" charset="-34"/>
              <a:ea typeface="+mn-ea"/>
              <a:cs typeface="JasmineUPC" panose="02020603050405020304" pitchFamily="18" charset="-34"/>
            </a:endParaRPr>
          </a:p>
        </p:txBody>
      </p:sp>
      <p:sp>
        <p:nvSpPr>
          <p:cNvPr id="8" name="TextBox 7">
            <a:extLst>
              <a:ext uri="{FF2B5EF4-FFF2-40B4-BE49-F238E27FC236}">
                <a16:creationId xmlns:a16="http://schemas.microsoft.com/office/drawing/2014/main" id="{C0BBB11C-E20E-A8C2-3CD2-8F8E4084FD09}"/>
              </a:ext>
            </a:extLst>
          </p:cNvPr>
          <p:cNvSpPr txBox="1"/>
          <p:nvPr/>
        </p:nvSpPr>
        <p:spPr>
          <a:xfrm>
            <a:off x="5904757" y="1216076"/>
            <a:ext cx="4266659" cy="646331"/>
          </a:xfrm>
          <a:prstGeom prst="rect">
            <a:avLst/>
          </a:prstGeom>
          <a:noFill/>
        </p:spPr>
        <p:txBody>
          <a:bodyPr wrap="square">
            <a:spAutoFit/>
          </a:bodyPr>
          <a:lstStyle/>
          <a:p>
            <a:r>
              <a:rPr lang="en-US" sz="3600" b="1">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Results of Implementation</a:t>
            </a:r>
            <a:endParaRPr lang="en-US" sz="36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pic>
        <p:nvPicPr>
          <p:cNvPr id="26" name="Picture 25">
            <a:extLst>
              <a:ext uri="{FF2B5EF4-FFF2-40B4-BE49-F238E27FC236}">
                <a16:creationId xmlns:a16="http://schemas.microsoft.com/office/drawing/2014/main" id="{9D70D3AA-198F-3FC8-BB00-36FD6F043F5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376" y="957998"/>
            <a:ext cx="4626210" cy="3901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a:extLst>
              <a:ext uri="{FF2B5EF4-FFF2-40B4-BE49-F238E27FC236}">
                <a16:creationId xmlns:a16="http://schemas.microsoft.com/office/drawing/2014/main" id="{E3433889-826F-5684-166D-CCC4E65AB26F}"/>
              </a:ext>
            </a:extLst>
          </p:cNvPr>
          <p:cNvSpPr txBox="1"/>
          <p:nvPr/>
        </p:nvSpPr>
        <p:spPr>
          <a:xfrm>
            <a:off x="788501" y="4997205"/>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Front View of the Device</a:t>
            </a:r>
          </a:p>
        </p:txBody>
      </p:sp>
      <p:sp>
        <p:nvSpPr>
          <p:cNvPr id="31" name="SHAPE 4">
            <a:extLst>
              <a:ext uri="{FF2B5EF4-FFF2-40B4-BE49-F238E27FC236}">
                <a16:creationId xmlns:a16="http://schemas.microsoft.com/office/drawing/2014/main" id="{CEABB170-8E3F-90F7-61E1-C4364B1C7E0F}"/>
              </a:ext>
            </a:extLst>
          </p:cNvPr>
          <p:cNvSpPr/>
          <p:nvPr/>
        </p:nvSpPr>
        <p:spPr>
          <a:xfrm rot="7200880">
            <a:off x="9059350" y="537073"/>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2" name="SHAPE 4">
            <a:extLst>
              <a:ext uri="{FF2B5EF4-FFF2-40B4-BE49-F238E27FC236}">
                <a16:creationId xmlns:a16="http://schemas.microsoft.com/office/drawing/2014/main" id="{53BB39B7-443B-D6A2-373D-43A0C026BAAE}"/>
              </a:ext>
            </a:extLst>
          </p:cNvPr>
          <p:cNvSpPr/>
          <p:nvPr/>
        </p:nvSpPr>
        <p:spPr>
          <a:xfrm rot="11758409">
            <a:off x="4845434" y="5210696"/>
            <a:ext cx="1818049" cy="189921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3" name="BIG SHAPE">
            <a:extLst>
              <a:ext uri="{FF2B5EF4-FFF2-40B4-BE49-F238E27FC236}">
                <a16:creationId xmlns:a16="http://schemas.microsoft.com/office/drawing/2014/main" id="{78E2267F-8031-4BFC-0451-83C363F87ACE}"/>
              </a:ext>
            </a:extLst>
          </p:cNvPr>
          <p:cNvSpPr/>
          <p:nvPr/>
        </p:nvSpPr>
        <p:spPr>
          <a:xfrm rot="1131196" flipH="1">
            <a:off x="12231679" y="-1635194"/>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4" name="NA">
            <a:extLst>
              <a:ext uri="{FF2B5EF4-FFF2-40B4-BE49-F238E27FC236}">
                <a16:creationId xmlns:a16="http://schemas.microsoft.com/office/drawing/2014/main" id="{4CC55FF7-3371-5F53-65A2-87E79AF4D209}"/>
              </a:ext>
            </a:extLst>
          </p:cNvPr>
          <p:cNvSpPr/>
          <p:nvPr/>
        </p:nvSpPr>
        <p:spPr>
          <a:xfrm rot="20250725" flipV="1">
            <a:off x="79784" y="4738640"/>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5" name="BIG SHAPE">
            <a:extLst>
              <a:ext uri="{FF2B5EF4-FFF2-40B4-BE49-F238E27FC236}">
                <a16:creationId xmlns:a16="http://schemas.microsoft.com/office/drawing/2014/main" id="{26C9333B-8BC3-055C-8583-C0C5AFFBE128}"/>
              </a:ext>
            </a:extLst>
          </p:cNvPr>
          <p:cNvSpPr/>
          <p:nvPr/>
        </p:nvSpPr>
        <p:spPr>
          <a:xfrm rot="16848696">
            <a:off x="-684263" y="-281747"/>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pic>
        <p:nvPicPr>
          <p:cNvPr id="39" name="Picture 38">
            <a:extLst>
              <a:ext uri="{FF2B5EF4-FFF2-40B4-BE49-F238E27FC236}">
                <a16:creationId xmlns:a16="http://schemas.microsoft.com/office/drawing/2014/main" id="{F81C0DAE-BE67-F415-8B81-99345B41E81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4094" y="796344"/>
            <a:ext cx="2141236" cy="4296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TextBox 39">
            <a:extLst>
              <a:ext uri="{FF2B5EF4-FFF2-40B4-BE49-F238E27FC236}">
                <a16:creationId xmlns:a16="http://schemas.microsoft.com/office/drawing/2014/main" id="{785839BF-D3C7-91B7-4FB3-7C3D8C58397D}"/>
              </a:ext>
            </a:extLst>
          </p:cNvPr>
          <p:cNvSpPr txBox="1"/>
          <p:nvPr/>
        </p:nvSpPr>
        <p:spPr>
          <a:xfrm>
            <a:off x="-5796455" y="5405619"/>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Interface in Blynk</a:t>
            </a:r>
          </a:p>
        </p:txBody>
      </p:sp>
    </p:spTree>
    <p:extLst>
      <p:ext uri="{BB962C8B-B14F-4D97-AF65-F5344CB8AC3E}">
        <p14:creationId xmlns:p14="http://schemas.microsoft.com/office/powerpoint/2010/main" val="3911664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9D5C2-74C0-B3D7-8C68-2997DA0CD7DA}"/>
            </a:ext>
          </a:extLst>
        </p:cNvPr>
        <p:cNvGrpSpPr/>
        <p:nvPr/>
      </p:nvGrpSpPr>
      <p:grpSpPr>
        <a:xfrm>
          <a:off x="0" y="0"/>
          <a:ext cx="0" cy="0"/>
          <a:chOff x="0" y="0"/>
          <a:chExt cx="0" cy="0"/>
        </a:xfrm>
      </p:grpSpPr>
      <p:sp>
        <p:nvSpPr>
          <p:cNvPr id="30" name="SHAPE 4">
            <a:extLst>
              <a:ext uri="{FF2B5EF4-FFF2-40B4-BE49-F238E27FC236}">
                <a16:creationId xmlns:a16="http://schemas.microsoft.com/office/drawing/2014/main" id="{F42D8F8F-DCB7-97CD-1DCE-8937800622CC}"/>
              </a:ext>
            </a:extLst>
          </p:cNvPr>
          <p:cNvSpPr/>
          <p:nvPr/>
        </p:nvSpPr>
        <p:spPr>
          <a:xfrm rot="20423880">
            <a:off x="-1166767" y="1245593"/>
            <a:ext cx="2824902" cy="2951025"/>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C6F59C26-560D-E2A4-C956-0D7139EFF8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7" name="TextBox 10">
            <a:extLst>
              <a:ext uri="{FF2B5EF4-FFF2-40B4-BE49-F238E27FC236}">
                <a16:creationId xmlns:a16="http://schemas.microsoft.com/office/drawing/2014/main" id="{6CD16496-333A-E4A3-824A-877B6CD67734}"/>
              </a:ext>
            </a:extLst>
          </p:cNvPr>
          <p:cNvSpPr txBox="1">
            <a:spLocks noChangeArrowheads="1"/>
          </p:cNvSpPr>
          <p:nvPr/>
        </p:nvSpPr>
        <p:spPr bwMode="auto">
          <a:xfrm>
            <a:off x="5904757" y="2139274"/>
            <a:ext cx="5498742" cy="206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3200" b="1" dirty="0">
                <a:solidFill>
                  <a:srgbClr val="FFFFFF"/>
                </a:solidFill>
                <a:latin typeface="JasmineUPC" panose="02020603050405020304" pitchFamily="18" charset="-34"/>
                <a:cs typeface="JasmineUPC" panose="02020603050405020304" pitchFamily="18" charset="-34"/>
              </a:rPr>
              <a:t>Software Design</a:t>
            </a:r>
            <a:endParaRPr lang="th-TH" sz="3200" b="1" dirty="0">
              <a:solidFill>
                <a:srgbClr val="FFFFFF"/>
              </a:solidFill>
              <a:latin typeface="JasmineUPC" panose="02020603050405020304" pitchFamily="18" charset="-34"/>
              <a:cs typeface="JasmineUPC" panose="02020603050405020304" pitchFamily="18" charset="-34"/>
            </a:endParaRPr>
          </a:p>
          <a:p>
            <a:pPr algn="thaiDist"/>
            <a:r>
              <a:rPr lang="en-US" sz="2400" b="1" dirty="0">
                <a:solidFill>
                  <a:schemeClr val="bg1"/>
                </a:solidFill>
                <a:latin typeface="JasmineUPC" panose="02020603050405020304" pitchFamily="18" charset="-34"/>
                <a:ea typeface="+mn-ea"/>
                <a:cs typeface="JasmineUPC" panose="02020603050405020304" pitchFamily="18" charset="-34"/>
              </a:rPr>
              <a:t>	The system uses Blynk to display the control interface for the alert and shutdown system. This interface shows the pump status, system status, time, power consumption, and settings.</a:t>
            </a:r>
            <a:endParaRPr lang="th-TH" sz="2400" b="1" dirty="0">
              <a:solidFill>
                <a:schemeClr val="bg1"/>
              </a:solidFill>
              <a:latin typeface="JasmineUPC" panose="02020603050405020304" pitchFamily="18" charset="-34"/>
              <a:ea typeface="+mn-ea"/>
              <a:cs typeface="JasmineUPC" panose="02020603050405020304" pitchFamily="18" charset="-34"/>
            </a:endParaRPr>
          </a:p>
        </p:txBody>
      </p:sp>
      <p:sp>
        <p:nvSpPr>
          <p:cNvPr id="31" name="SHAPE 4">
            <a:extLst>
              <a:ext uri="{FF2B5EF4-FFF2-40B4-BE49-F238E27FC236}">
                <a16:creationId xmlns:a16="http://schemas.microsoft.com/office/drawing/2014/main" id="{D415756C-8550-DFFF-1E93-BD290E42679F}"/>
              </a:ext>
            </a:extLst>
          </p:cNvPr>
          <p:cNvSpPr/>
          <p:nvPr/>
        </p:nvSpPr>
        <p:spPr>
          <a:xfrm rot="2872104">
            <a:off x="6537523" y="4074671"/>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2" name="SHAPE 4">
            <a:extLst>
              <a:ext uri="{FF2B5EF4-FFF2-40B4-BE49-F238E27FC236}">
                <a16:creationId xmlns:a16="http://schemas.microsoft.com/office/drawing/2014/main" id="{5632F5AD-A148-5E9F-9FFF-A66217957E88}"/>
              </a:ext>
            </a:extLst>
          </p:cNvPr>
          <p:cNvSpPr/>
          <p:nvPr/>
        </p:nvSpPr>
        <p:spPr>
          <a:xfrm rot="17639109">
            <a:off x="9157238" y="3998985"/>
            <a:ext cx="4077998" cy="426006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3" name="BIG SHAPE">
            <a:extLst>
              <a:ext uri="{FF2B5EF4-FFF2-40B4-BE49-F238E27FC236}">
                <a16:creationId xmlns:a16="http://schemas.microsoft.com/office/drawing/2014/main" id="{6DB549C7-11E9-8BDD-0C48-F736F1646C8C}"/>
              </a:ext>
            </a:extLst>
          </p:cNvPr>
          <p:cNvSpPr/>
          <p:nvPr/>
        </p:nvSpPr>
        <p:spPr>
          <a:xfrm>
            <a:off x="-3790847" y="-2083543"/>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4" name="NA">
            <a:extLst>
              <a:ext uri="{FF2B5EF4-FFF2-40B4-BE49-F238E27FC236}">
                <a16:creationId xmlns:a16="http://schemas.microsoft.com/office/drawing/2014/main" id="{30094285-0BE6-2436-77CB-C5D53F96E6FE}"/>
              </a:ext>
            </a:extLst>
          </p:cNvPr>
          <p:cNvSpPr/>
          <p:nvPr/>
        </p:nvSpPr>
        <p:spPr>
          <a:xfrm rot="21035120" flipV="1">
            <a:off x="-191665" y="5314152"/>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 name="BIG SHAPE">
            <a:extLst>
              <a:ext uri="{FF2B5EF4-FFF2-40B4-BE49-F238E27FC236}">
                <a16:creationId xmlns:a16="http://schemas.microsoft.com/office/drawing/2014/main" id="{AC2888FF-1A39-F904-541D-1B0A6F1A53C8}"/>
              </a:ext>
            </a:extLst>
          </p:cNvPr>
          <p:cNvSpPr/>
          <p:nvPr/>
        </p:nvSpPr>
        <p:spPr>
          <a:xfrm rot="4751304" flipH="1">
            <a:off x="10723433" y="-129346"/>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pic>
        <p:nvPicPr>
          <p:cNvPr id="6" name="Picture 5">
            <a:extLst>
              <a:ext uri="{FF2B5EF4-FFF2-40B4-BE49-F238E27FC236}">
                <a16:creationId xmlns:a16="http://schemas.microsoft.com/office/drawing/2014/main" id="{5BF3B55B-3EEA-3EB4-2FCB-A042228988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376" y="-14494020"/>
            <a:ext cx="4626210" cy="3901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8284F41A-9739-EA55-6D32-08C6427D02C4}"/>
              </a:ext>
            </a:extLst>
          </p:cNvPr>
          <p:cNvSpPr txBox="1"/>
          <p:nvPr/>
        </p:nvSpPr>
        <p:spPr>
          <a:xfrm>
            <a:off x="788501" y="8209554"/>
            <a:ext cx="4965958" cy="584774"/>
          </a:xfrm>
          <a:prstGeom prst="rect">
            <a:avLst/>
          </a:prstGeom>
          <a:noFill/>
        </p:spPr>
        <p:txBody>
          <a:bodyPr wrap="square" rtlCol="0">
            <a:spAutoFit/>
          </a:bodyPr>
          <a:lstStyle/>
          <a:p>
            <a:pPr algn="ctr"/>
            <a:r>
              <a:rPr lang="th-TH" sz="3200" dirty="0">
                <a:solidFill>
                  <a:schemeClr val="bg1"/>
                </a:solidFill>
                <a:latin typeface="JasmineUPC" panose="02020603050405020304" pitchFamily="18" charset="-34"/>
                <a:cs typeface="JasmineUPC" panose="02020603050405020304" pitchFamily="18" charset="-34"/>
              </a:rPr>
              <a:t>ภาพด้านหน้าของอุปกรณ์</a:t>
            </a:r>
            <a:endParaRPr lang="en-US" sz="3200" dirty="0">
              <a:solidFill>
                <a:schemeClr val="bg1"/>
              </a:solidFill>
              <a:latin typeface="JasmineUPC" panose="02020603050405020304" pitchFamily="18" charset="-34"/>
              <a:cs typeface="JasmineUPC" panose="02020603050405020304" pitchFamily="18" charset="-34"/>
            </a:endParaRPr>
          </a:p>
        </p:txBody>
      </p:sp>
      <p:pic>
        <p:nvPicPr>
          <p:cNvPr id="11" name="Picture 10">
            <a:extLst>
              <a:ext uri="{FF2B5EF4-FFF2-40B4-BE49-F238E27FC236}">
                <a16:creationId xmlns:a16="http://schemas.microsoft.com/office/drawing/2014/main" id="{D137FFF7-8F76-A2E2-96EE-27D6910A87E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4537" y="796344"/>
            <a:ext cx="2141236" cy="4296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5ABE6815-CF39-7780-D035-A665EBF82802}"/>
              </a:ext>
            </a:extLst>
          </p:cNvPr>
          <p:cNvSpPr txBox="1"/>
          <p:nvPr/>
        </p:nvSpPr>
        <p:spPr>
          <a:xfrm>
            <a:off x="782176" y="5405619"/>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Interface in Blynk</a:t>
            </a:r>
          </a:p>
        </p:txBody>
      </p:sp>
      <p:sp>
        <p:nvSpPr>
          <p:cNvPr id="14" name="NA">
            <a:extLst>
              <a:ext uri="{FF2B5EF4-FFF2-40B4-BE49-F238E27FC236}">
                <a16:creationId xmlns:a16="http://schemas.microsoft.com/office/drawing/2014/main" id="{4ACC7EB4-D388-1A26-4246-14F6714F9E18}"/>
              </a:ext>
            </a:extLst>
          </p:cNvPr>
          <p:cNvSpPr/>
          <p:nvPr/>
        </p:nvSpPr>
        <p:spPr>
          <a:xfrm rot="21035120" flipV="1">
            <a:off x="-2932816" y="-197531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15" name="SHAPE 4">
            <a:extLst>
              <a:ext uri="{FF2B5EF4-FFF2-40B4-BE49-F238E27FC236}">
                <a16:creationId xmlns:a16="http://schemas.microsoft.com/office/drawing/2014/main" id="{0D5E7A8D-FEFB-697F-710A-3C868F633BE6}"/>
              </a:ext>
            </a:extLst>
          </p:cNvPr>
          <p:cNvSpPr/>
          <p:nvPr/>
        </p:nvSpPr>
        <p:spPr>
          <a:xfrm rot="8106492">
            <a:off x="5235436" y="-1595588"/>
            <a:ext cx="1025395" cy="107117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4" name="TextBox 3">
            <a:extLst>
              <a:ext uri="{FF2B5EF4-FFF2-40B4-BE49-F238E27FC236}">
                <a16:creationId xmlns:a16="http://schemas.microsoft.com/office/drawing/2014/main" id="{397ECB31-4726-025E-847A-383AF78C5B6A}"/>
              </a:ext>
            </a:extLst>
          </p:cNvPr>
          <p:cNvSpPr txBox="1"/>
          <p:nvPr/>
        </p:nvSpPr>
        <p:spPr>
          <a:xfrm>
            <a:off x="5904757" y="1216076"/>
            <a:ext cx="4266659" cy="646331"/>
          </a:xfrm>
          <a:prstGeom prst="rect">
            <a:avLst/>
          </a:prstGeom>
          <a:noFill/>
        </p:spPr>
        <p:txBody>
          <a:bodyPr wrap="square">
            <a:spAutoFit/>
          </a:bodyPr>
          <a:lstStyle/>
          <a:p>
            <a:r>
              <a:rPr lang="en-US" sz="3600" b="1">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Results of Implementation</a:t>
            </a:r>
            <a:endParaRPr lang="en-US" sz="36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spTree>
    <p:extLst>
      <p:ext uri="{BB962C8B-B14F-4D97-AF65-F5344CB8AC3E}">
        <p14:creationId xmlns:p14="http://schemas.microsoft.com/office/powerpoint/2010/main" val="1788952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4">
            <a:extLst>
              <a:ext uri="{FF2B5EF4-FFF2-40B4-BE49-F238E27FC236}">
                <a16:creationId xmlns:a16="http://schemas.microsoft.com/office/drawing/2014/main" id="{A3663A62-3222-F56C-EC84-D7170DD3CDD2}"/>
              </a:ext>
            </a:extLst>
          </p:cNvPr>
          <p:cNvSpPr/>
          <p:nvPr/>
        </p:nvSpPr>
        <p:spPr>
          <a:xfrm rot="5629804">
            <a:off x="8497288" y="2530387"/>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FC1D581A-8798-2716-A644-9DF14EF04FBB}"/>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Box 10">
            <a:extLst>
              <a:ext uri="{FF2B5EF4-FFF2-40B4-BE49-F238E27FC236}">
                <a16:creationId xmlns:a16="http://schemas.microsoft.com/office/drawing/2014/main" id="{464E69DE-1F6D-C781-403C-4CDB825F5465}"/>
              </a:ext>
            </a:extLst>
          </p:cNvPr>
          <p:cNvSpPr txBox="1">
            <a:spLocks noChangeArrowheads="1"/>
          </p:cNvSpPr>
          <p:nvPr/>
        </p:nvSpPr>
        <p:spPr bwMode="auto">
          <a:xfrm>
            <a:off x="1387473" y="1524031"/>
            <a:ext cx="8149762" cy="230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The system accurately detects and notifies the pump status via LINE Notify and automatically shuts down in case of Dry Run or excessive power usage.</a:t>
            </a:r>
            <a:endParaRPr lang="th-TH" sz="2400" dirty="0">
              <a:solidFill>
                <a:srgbClr val="FFFFFF"/>
              </a:solidFill>
              <a:latin typeface="JasmineUPC" panose="02020603050405020304" pitchFamily="18" charset="-34"/>
              <a:cs typeface="JasmineUPC" panose="02020603050405020304" pitchFamily="18" charset="-34"/>
            </a:endParaRPr>
          </a:p>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Testing showed that the system operates stably, reduces pump damage, lowers maintenance costs, and improves water management efficiency.</a:t>
            </a:r>
            <a:endParaRPr lang="th-TH" sz="2400" dirty="0">
              <a:solidFill>
                <a:srgbClr val="FFFFFF"/>
              </a:solidFill>
              <a:latin typeface="JasmineUPC" panose="02020603050405020304" pitchFamily="18" charset="-34"/>
              <a:cs typeface="JasmineUPC" panose="02020603050405020304" pitchFamily="18" charset="-34"/>
            </a:endParaRPr>
          </a:p>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However, the Flow Switch may be inaccurate in some cases, and an unstable internet connection may cause notification delays, which can be improved in the future.</a:t>
            </a:r>
            <a:endParaRPr lang="es-CO" sz="2400" dirty="0">
              <a:solidFill>
                <a:srgbClr val="FFFFFF"/>
              </a:solidFill>
              <a:latin typeface="JasmineUPC" panose="02020603050405020304" pitchFamily="18" charset="-34"/>
              <a:cs typeface="JasmineUPC" panose="02020603050405020304" pitchFamily="18" charset="-34"/>
            </a:endParaRPr>
          </a:p>
        </p:txBody>
      </p:sp>
      <p:sp>
        <p:nvSpPr>
          <p:cNvPr id="7" name="TextBox 6">
            <a:extLst>
              <a:ext uri="{FF2B5EF4-FFF2-40B4-BE49-F238E27FC236}">
                <a16:creationId xmlns:a16="http://schemas.microsoft.com/office/drawing/2014/main" id="{6440F98A-D61F-2569-674D-B1EEE4A50726}"/>
              </a:ext>
            </a:extLst>
          </p:cNvPr>
          <p:cNvSpPr txBox="1"/>
          <p:nvPr/>
        </p:nvSpPr>
        <p:spPr>
          <a:xfrm>
            <a:off x="1006472" y="734825"/>
            <a:ext cx="6000038"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Experimental Results and Conclusion</a:t>
            </a:r>
          </a:p>
        </p:txBody>
      </p:sp>
      <p:sp>
        <p:nvSpPr>
          <p:cNvPr id="3" name="BIG SHAPE">
            <a:extLst>
              <a:ext uri="{FF2B5EF4-FFF2-40B4-BE49-F238E27FC236}">
                <a16:creationId xmlns:a16="http://schemas.microsoft.com/office/drawing/2014/main" id="{974C36CD-B509-7E7D-2598-42B9FDAAFC3A}"/>
              </a:ext>
            </a:extLst>
          </p:cNvPr>
          <p:cNvSpPr/>
          <p:nvPr/>
        </p:nvSpPr>
        <p:spPr>
          <a:xfrm rot="4751304" flipH="1">
            <a:off x="10723433" y="-129346"/>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5" name="NA">
            <a:extLst>
              <a:ext uri="{FF2B5EF4-FFF2-40B4-BE49-F238E27FC236}">
                <a16:creationId xmlns:a16="http://schemas.microsoft.com/office/drawing/2014/main" id="{BB52A7DB-27B9-22A0-AD8D-6D8E889415E5}"/>
              </a:ext>
            </a:extLst>
          </p:cNvPr>
          <p:cNvSpPr/>
          <p:nvPr/>
        </p:nvSpPr>
        <p:spPr>
          <a:xfrm rot="7766953" flipV="1">
            <a:off x="-215875" y="-1504848"/>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8" name="SHAPE 4">
            <a:extLst>
              <a:ext uri="{FF2B5EF4-FFF2-40B4-BE49-F238E27FC236}">
                <a16:creationId xmlns:a16="http://schemas.microsoft.com/office/drawing/2014/main" id="{BAEA88D5-6A01-6B72-EC79-F721FEB4C43A}"/>
              </a:ext>
            </a:extLst>
          </p:cNvPr>
          <p:cNvSpPr/>
          <p:nvPr/>
        </p:nvSpPr>
        <p:spPr>
          <a:xfrm rot="11794288">
            <a:off x="3965407" y="4935597"/>
            <a:ext cx="2863847" cy="299170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1" name="SHAPE 4">
            <a:extLst>
              <a:ext uri="{FF2B5EF4-FFF2-40B4-BE49-F238E27FC236}">
                <a16:creationId xmlns:a16="http://schemas.microsoft.com/office/drawing/2014/main" id="{72E242C7-CC97-EC7A-91BA-70FC05B465D4}"/>
              </a:ext>
            </a:extLst>
          </p:cNvPr>
          <p:cNvSpPr/>
          <p:nvPr/>
        </p:nvSpPr>
        <p:spPr>
          <a:xfrm rot="2872104">
            <a:off x="5304352" y="396472"/>
            <a:ext cx="1025395" cy="107117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2" name="SHAPE 4">
            <a:extLst>
              <a:ext uri="{FF2B5EF4-FFF2-40B4-BE49-F238E27FC236}">
                <a16:creationId xmlns:a16="http://schemas.microsoft.com/office/drawing/2014/main" id="{AA9FFB65-159D-ECE8-0694-A1738CBE3B4A}"/>
              </a:ext>
            </a:extLst>
          </p:cNvPr>
          <p:cNvSpPr/>
          <p:nvPr/>
        </p:nvSpPr>
        <p:spPr>
          <a:xfrm rot="20504289">
            <a:off x="784661" y="4269070"/>
            <a:ext cx="1708230" cy="178449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5" name="TextBox 14">
            <a:extLst>
              <a:ext uri="{FF2B5EF4-FFF2-40B4-BE49-F238E27FC236}">
                <a16:creationId xmlns:a16="http://schemas.microsoft.com/office/drawing/2014/main" id="{C4823EFF-0827-952E-F3C0-322B80AFB987}"/>
              </a:ext>
            </a:extLst>
          </p:cNvPr>
          <p:cNvSpPr txBox="1"/>
          <p:nvPr/>
        </p:nvSpPr>
        <p:spPr>
          <a:xfrm>
            <a:off x="2775636" y="26395428"/>
            <a:ext cx="2656653" cy="1015663"/>
          </a:xfrm>
          <a:prstGeom prst="rect">
            <a:avLst/>
          </a:prstGeom>
          <a:noFill/>
        </p:spPr>
        <p:txBody>
          <a:bodyPr wrap="square" rtlCol="0">
            <a:spAutoFit/>
          </a:bodyPr>
          <a:lstStyle/>
          <a:p>
            <a:pPr algn="ctr"/>
            <a:r>
              <a:rPr lang="th-TH" sz="2000" dirty="0">
                <a:solidFill>
                  <a:schemeClr val="bg1"/>
                </a:solidFill>
                <a:latin typeface="JasmineUPC" panose="02020603050405020304" pitchFamily="18" charset="-34"/>
                <a:cs typeface="JasmineUPC" panose="02020603050405020304" pitchFamily="18" charset="-34"/>
              </a:rPr>
              <a:t>คณะผู้จัดทำ</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นายธรรมนิตย์ หนูยิ้มซ้าย</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นายชยุต สรรพขาว</a:t>
            </a:r>
            <a:endParaRPr lang="en-US" sz="2000" dirty="0">
              <a:solidFill>
                <a:schemeClr val="bg1"/>
              </a:solidFill>
              <a:latin typeface="JasmineUPC" panose="02020603050405020304" pitchFamily="18" charset="-34"/>
              <a:cs typeface="JasmineUPC" panose="02020603050405020304" pitchFamily="18" charset="-34"/>
            </a:endParaRPr>
          </a:p>
        </p:txBody>
      </p:sp>
      <p:sp>
        <p:nvSpPr>
          <p:cNvPr id="16" name="TextBox 15">
            <a:extLst>
              <a:ext uri="{FF2B5EF4-FFF2-40B4-BE49-F238E27FC236}">
                <a16:creationId xmlns:a16="http://schemas.microsoft.com/office/drawing/2014/main" id="{1CACD635-EC6B-0530-CD65-108B4AA3C367}"/>
              </a:ext>
            </a:extLst>
          </p:cNvPr>
          <p:cNvSpPr txBox="1"/>
          <p:nvPr/>
        </p:nvSpPr>
        <p:spPr>
          <a:xfrm>
            <a:off x="5917948" y="26374528"/>
            <a:ext cx="2656653" cy="707886"/>
          </a:xfrm>
          <a:prstGeom prst="rect">
            <a:avLst/>
          </a:prstGeom>
          <a:noFill/>
        </p:spPr>
        <p:txBody>
          <a:bodyPr wrap="square" rtlCol="0">
            <a:spAutoFit/>
          </a:bodyPr>
          <a:lstStyle/>
          <a:p>
            <a:pPr algn="ctr"/>
            <a:r>
              <a:rPr lang="th-TH" sz="2000" dirty="0">
                <a:solidFill>
                  <a:schemeClr val="bg1"/>
                </a:solidFill>
                <a:latin typeface="JasmineUPC" panose="02020603050405020304" pitchFamily="18" charset="-34"/>
                <a:cs typeface="JasmineUPC" panose="02020603050405020304" pitchFamily="18" charset="-34"/>
              </a:rPr>
              <a:t>อาจารย์ที่ปรึกษา</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นายฐปนวัฒน์ ชูกลิ่น</a:t>
            </a:r>
          </a:p>
        </p:txBody>
      </p:sp>
      <p:sp>
        <p:nvSpPr>
          <p:cNvPr id="20" name="TextBox 19">
            <a:extLst>
              <a:ext uri="{FF2B5EF4-FFF2-40B4-BE49-F238E27FC236}">
                <a16:creationId xmlns:a16="http://schemas.microsoft.com/office/drawing/2014/main" id="{E8CA97F6-D841-9F64-F283-8E5DD3C2E6EC}"/>
              </a:ext>
            </a:extLst>
          </p:cNvPr>
          <p:cNvSpPr txBox="1"/>
          <p:nvPr/>
        </p:nvSpPr>
        <p:spPr>
          <a:xfrm>
            <a:off x="-10367916" y="-1740220"/>
            <a:ext cx="32923116" cy="646331"/>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th-TH"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ระบบแจ้งเตือนและตัดการทำงานของปั๊มน้ำโดยใช้เทคโนโลยีอินเทอร์เน็ตในทุกสิ่ง</a:t>
            </a:r>
            <a:endParaRPr lang="en-US" sz="3600" b="1" dirty="0">
              <a:solidFill>
                <a:schemeClr val="bg1"/>
              </a:solidFill>
              <a:effectLst>
                <a:outerShdw blurRad="50800" dist="38100" dir="2700000" algn="tl" rotWithShape="0">
                  <a:prstClr val="black">
                    <a:alpha val="40000"/>
                  </a:prstClr>
                </a:outerShdw>
              </a:effectLst>
              <a:latin typeface="Lato Black" panose="020F0502020204030203" pitchFamily="34" charset="77"/>
            </a:endParaRPr>
          </a:p>
        </p:txBody>
      </p:sp>
      <p:cxnSp>
        <p:nvCxnSpPr>
          <p:cNvPr id="21" name="Straight Connector 20">
            <a:extLst>
              <a:ext uri="{FF2B5EF4-FFF2-40B4-BE49-F238E27FC236}">
                <a16:creationId xmlns:a16="http://schemas.microsoft.com/office/drawing/2014/main" id="{B7763110-9027-D01A-B14C-241CD58760A5}"/>
              </a:ext>
            </a:extLst>
          </p:cNvPr>
          <p:cNvCxnSpPr>
            <a:cxnSpLocks/>
          </p:cNvCxnSpPr>
          <p:nvPr/>
        </p:nvCxnSpPr>
        <p:spPr>
          <a:xfrm>
            <a:off x="-10367916" y="2199743"/>
            <a:ext cx="3495776"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48A391D-375F-6A48-DDAD-668B01A0AE70}"/>
              </a:ext>
            </a:extLst>
          </p:cNvPr>
          <p:cNvCxnSpPr>
            <a:cxnSpLocks/>
          </p:cNvCxnSpPr>
          <p:nvPr/>
        </p:nvCxnSpPr>
        <p:spPr>
          <a:xfrm>
            <a:off x="18987940" y="2199743"/>
            <a:ext cx="3567260"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sp>
        <p:nvSpPr>
          <p:cNvPr id="23" name="TextBox 10">
            <a:extLst>
              <a:ext uri="{FF2B5EF4-FFF2-40B4-BE49-F238E27FC236}">
                <a16:creationId xmlns:a16="http://schemas.microsoft.com/office/drawing/2014/main" id="{EA246681-7CF6-1A52-8F67-5ECA553497C6}"/>
              </a:ext>
            </a:extLst>
          </p:cNvPr>
          <p:cNvSpPr txBox="1">
            <a:spLocks noChangeArrowheads="1"/>
          </p:cNvSpPr>
          <p:nvPr/>
        </p:nvSpPr>
        <p:spPr bwMode="auto">
          <a:xfrm>
            <a:off x="2426996" y="9046169"/>
            <a:ext cx="7336129" cy="954089"/>
          </a:xfrm>
          <a:prstGeom prst="rect">
            <a:avLst/>
          </a:prstGeom>
          <a:noFill/>
          <a:ln>
            <a:noFill/>
          </a:ln>
          <a:effectLst>
            <a:outerShdw blurRad="50800" dist="50800" dir="2880000" algn="ctr" rotWithShape="0">
              <a:schemeClr val="bg1">
                <a:alpha val="3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28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28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spTree>
    <p:extLst>
      <p:ext uri="{BB962C8B-B14F-4D97-AF65-F5344CB8AC3E}">
        <p14:creationId xmlns:p14="http://schemas.microsoft.com/office/powerpoint/2010/main" val="394294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977</TotalTime>
  <Words>1647</Words>
  <Application>Microsoft Office PowerPoint</Application>
  <PresentationFormat>Widescreen</PresentationFormat>
  <Paragraphs>155</Paragraphs>
  <Slides>10</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Montserrat-Bold</vt:lpstr>
      <vt:lpstr>Aptos</vt:lpstr>
      <vt:lpstr>Aptos Display</vt:lpstr>
      <vt:lpstr>Arial</vt:lpstr>
      <vt:lpstr>JasmineUPC</vt:lpstr>
      <vt:lpstr>Lato Black</vt:lpstr>
      <vt:lpstr>Lato Light</vt:lpstr>
      <vt:lpstr>Montserrat Light</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งานนำเสนอ PowerPoint</dc:title>
  <dc:creator>Thammanit Nooyimsai</dc:creator>
  <cp:lastModifiedBy>Thammanit Nooyimsai</cp:lastModifiedBy>
  <cp:revision>12</cp:revision>
  <dcterms:created xsi:type="dcterms:W3CDTF">2025-02-13T02:20:30Z</dcterms:created>
  <dcterms:modified xsi:type="dcterms:W3CDTF">2025-02-20T06:47:57Z</dcterms:modified>
</cp:coreProperties>
</file>